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64" r:id="rId3"/>
    <p:sldId id="257" r:id="rId4"/>
    <p:sldId id="265" r:id="rId5"/>
    <p:sldId id="258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62" r:id="rId19"/>
    <p:sldId id="263" r:id="rId20"/>
    <p:sldId id="261" r:id="rId21"/>
  </p:sldIdLst>
  <p:sldSz cx="12192000" cy="6858000"/>
  <p:notesSz cx="6858000" cy="9144000"/>
  <p:embeddedFontLst>
    <p:embeddedFont>
      <p:font typeface="Avenir Next LT Pro Light" panose="020B0304020202020204" pitchFamily="34" charset="0"/>
      <p:regular r:id="rId24"/>
      <p:italic r:id="rId25"/>
    </p:embeddedFont>
    <p:embeddedFont>
      <p:font typeface="Georgia" panose="02040502050405020303" pitchFamily="18" charset="0"/>
      <p:regular r:id="rId26"/>
      <p:bold r:id="rId27"/>
      <p:italic r:id="rId28"/>
      <p:boldItalic r:id="rId29"/>
    </p:embeddedFont>
    <p:embeddedFont>
      <p:font typeface="Lato" panose="020F0502020204030203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581E00"/>
    <a:srgbClr val="042F59"/>
    <a:srgbClr val="F47321"/>
    <a:srgbClr val="9E42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7292A2E-F333-43FB-9621-5CBBE7FDCDCB}" styleName="Light Style 2 –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9749" autoAdjust="0"/>
    <p:restoredTop sz="89428" autoAdjust="0"/>
  </p:normalViewPr>
  <p:slideViewPr>
    <p:cSldViewPr snapToGrid="0">
      <p:cViewPr>
        <p:scale>
          <a:sx n="66" d="100"/>
          <a:sy n="66" d="100"/>
        </p:scale>
        <p:origin x="1956" y="7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387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font" Target="fonts/font5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33B87C3-38DE-6E4C-1477-CDBD3759F95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CC375C-C522-7DDB-A4DA-70CF77ACD7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727E5C-E2B9-42A5-B082-0371291EF145}" type="datetimeFigureOut">
              <a:rPr lang="en-HK" smtClean="0"/>
              <a:t>27/3/2026</a:t>
            </a:fld>
            <a:endParaRPr lang="en-H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630387-D231-B07C-5E7D-E0AC243ABCA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945AE3-4326-0361-0586-C3BA5026CBE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85B0B6-2D10-4FF5-9B2B-0B3EAB2F2E0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0482448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0CE1E1-F2ED-46C5-8FC1-9B76742E6954}" type="datetimeFigureOut">
              <a:rPr lang="en-HK" smtClean="0"/>
              <a:t>27/3/2026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329375-AB49-4E19-9CA3-FE124113AB91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10512821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wTitle-ve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1AFB0CF-655B-7B4C-01A9-DB7D32006A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076"/>
          <a:stretch/>
        </p:blipFill>
        <p:spPr>
          <a:xfrm>
            <a:off x="712389" y="4818188"/>
            <a:ext cx="3480036" cy="439200"/>
          </a:xfrm>
          <a:prstGeom prst="rect">
            <a:avLst/>
          </a:prstGeom>
        </p:spPr>
      </p:pic>
      <p:sp>
        <p:nvSpPr>
          <p:cNvPr id="159" name="Text Placeholder 157">
            <a:extLst>
              <a:ext uri="{FF2B5EF4-FFF2-40B4-BE49-F238E27FC236}">
                <a16:creationId xmlns:a16="http://schemas.microsoft.com/office/drawing/2014/main" id="{5C2FCA78-633E-2CFA-D7AF-717A1FE36CA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9791" y="1303145"/>
            <a:ext cx="4552262" cy="113846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3600" b="1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  <a:endParaRPr lang="en-HK" dirty="0"/>
          </a:p>
        </p:txBody>
      </p:sp>
      <p:sp>
        <p:nvSpPr>
          <p:cNvPr id="158" name="Text Placeholder 157">
            <a:extLst>
              <a:ext uri="{FF2B5EF4-FFF2-40B4-BE49-F238E27FC236}">
                <a16:creationId xmlns:a16="http://schemas.microsoft.com/office/drawing/2014/main" id="{2ABCD71F-0CCB-0571-7086-B60D6F5672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9791" y="2844225"/>
            <a:ext cx="3182049" cy="338554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  <a:endParaRPr lang="en-HK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D9DBF8F-942C-620C-0F13-4AD596289BE8}"/>
              </a:ext>
            </a:extLst>
          </p:cNvPr>
          <p:cNvGrpSpPr/>
          <p:nvPr userDrawn="1"/>
        </p:nvGrpSpPr>
        <p:grpSpPr>
          <a:xfrm>
            <a:off x="6521269" y="246057"/>
            <a:ext cx="5396690" cy="6437871"/>
            <a:chOff x="6521269" y="246057"/>
            <a:chExt cx="5396690" cy="643787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8087747-E0F9-3548-31DE-DF13F308CC1C}"/>
                </a:ext>
              </a:extLst>
            </p:cNvPr>
            <p:cNvSpPr txBox="1"/>
            <p:nvPr/>
          </p:nvSpPr>
          <p:spPr>
            <a:xfrm>
              <a:off x="6521269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7154F11-E3A0-F91D-3429-07B27A11FB80}"/>
                </a:ext>
              </a:extLst>
            </p:cNvPr>
            <p:cNvSpPr txBox="1"/>
            <p:nvPr/>
          </p:nvSpPr>
          <p:spPr>
            <a:xfrm>
              <a:off x="6983896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F932CFB-AE0A-AB04-AF98-EAA89C5C82E5}"/>
                </a:ext>
              </a:extLst>
            </p:cNvPr>
            <p:cNvSpPr txBox="1"/>
            <p:nvPr/>
          </p:nvSpPr>
          <p:spPr>
            <a:xfrm>
              <a:off x="7446523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E5B78F7-A3B4-8A3B-4B64-167D5F90BDBF}"/>
                </a:ext>
              </a:extLst>
            </p:cNvPr>
            <p:cNvSpPr txBox="1"/>
            <p:nvPr/>
          </p:nvSpPr>
          <p:spPr>
            <a:xfrm>
              <a:off x="7909150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BCEAB1F-E81B-20D1-33BA-EDA1756B9524}"/>
                </a:ext>
              </a:extLst>
            </p:cNvPr>
            <p:cNvSpPr txBox="1"/>
            <p:nvPr/>
          </p:nvSpPr>
          <p:spPr>
            <a:xfrm>
              <a:off x="8371777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BF36739-A6F7-C41F-EC8E-B71C4BCA1603}"/>
                </a:ext>
              </a:extLst>
            </p:cNvPr>
            <p:cNvSpPr txBox="1"/>
            <p:nvPr/>
          </p:nvSpPr>
          <p:spPr>
            <a:xfrm>
              <a:off x="8834404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1FAC29EE-CD7B-A40E-8F20-F326B2E7DEC8}"/>
                </a:ext>
              </a:extLst>
            </p:cNvPr>
            <p:cNvSpPr txBox="1"/>
            <p:nvPr/>
          </p:nvSpPr>
          <p:spPr>
            <a:xfrm>
              <a:off x="9297031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79EC370D-BDEA-648C-73C5-4D1988B43434}"/>
                </a:ext>
              </a:extLst>
            </p:cNvPr>
            <p:cNvSpPr txBox="1"/>
            <p:nvPr/>
          </p:nvSpPr>
          <p:spPr>
            <a:xfrm>
              <a:off x="10222285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ACB720D5-25EE-C08C-EDD0-8EB111C5F207}"/>
                </a:ext>
              </a:extLst>
            </p:cNvPr>
            <p:cNvSpPr txBox="1"/>
            <p:nvPr/>
          </p:nvSpPr>
          <p:spPr>
            <a:xfrm>
              <a:off x="10684912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35ABCFC0-34F8-B9BC-8A6A-E8DBED243E9C}"/>
                </a:ext>
              </a:extLst>
            </p:cNvPr>
            <p:cNvSpPr txBox="1"/>
            <p:nvPr/>
          </p:nvSpPr>
          <p:spPr>
            <a:xfrm>
              <a:off x="11147539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F90A197B-47BD-571D-7B3B-2EE27E6A5C35}"/>
                </a:ext>
              </a:extLst>
            </p:cNvPr>
            <p:cNvSpPr txBox="1"/>
            <p:nvPr/>
          </p:nvSpPr>
          <p:spPr>
            <a:xfrm>
              <a:off x="6521269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7FAF2985-E746-03E8-30EF-53A1E17C4392}"/>
                </a:ext>
              </a:extLst>
            </p:cNvPr>
            <p:cNvSpPr txBox="1"/>
            <p:nvPr/>
          </p:nvSpPr>
          <p:spPr>
            <a:xfrm>
              <a:off x="6983896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A2FD4FDA-F2DA-2CC6-D3DC-600A37822BBC}"/>
                </a:ext>
              </a:extLst>
            </p:cNvPr>
            <p:cNvSpPr txBox="1"/>
            <p:nvPr/>
          </p:nvSpPr>
          <p:spPr>
            <a:xfrm>
              <a:off x="7446523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B67AFFA9-17E3-9988-29D4-E4AB68A861B2}"/>
                </a:ext>
              </a:extLst>
            </p:cNvPr>
            <p:cNvSpPr txBox="1"/>
            <p:nvPr/>
          </p:nvSpPr>
          <p:spPr>
            <a:xfrm>
              <a:off x="8371777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E7802C72-7468-33F8-F3E6-6B2269538406}"/>
                </a:ext>
              </a:extLst>
            </p:cNvPr>
            <p:cNvSpPr txBox="1"/>
            <p:nvPr/>
          </p:nvSpPr>
          <p:spPr>
            <a:xfrm>
              <a:off x="8834404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28EE00F7-ADB8-8886-E7DB-F4B6CB01C025}"/>
                </a:ext>
              </a:extLst>
            </p:cNvPr>
            <p:cNvSpPr txBox="1"/>
            <p:nvPr/>
          </p:nvSpPr>
          <p:spPr>
            <a:xfrm>
              <a:off x="9297031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8EF3F17B-10FD-616B-A072-6CA5EB10923E}"/>
                </a:ext>
              </a:extLst>
            </p:cNvPr>
            <p:cNvSpPr txBox="1"/>
            <p:nvPr/>
          </p:nvSpPr>
          <p:spPr>
            <a:xfrm>
              <a:off x="9759658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F0ED8496-2D97-A78E-4AC8-205DA9AFD0E3}"/>
                </a:ext>
              </a:extLst>
            </p:cNvPr>
            <p:cNvSpPr txBox="1"/>
            <p:nvPr/>
          </p:nvSpPr>
          <p:spPr>
            <a:xfrm>
              <a:off x="10222285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56014091-0FE1-5DA2-973C-1C4C5BD6B7BE}"/>
                </a:ext>
              </a:extLst>
            </p:cNvPr>
            <p:cNvSpPr txBox="1"/>
            <p:nvPr/>
          </p:nvSpPr>
          <p:spPr>
            <a:xfrm>
              <a:off x="11147539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3E22F214-B188-F55A-6E5F-1C4A4D441284}"/>
                </a:ext>
              </a:extLst>
            </p:cNvPr>
            <p:cNvSpPr txBox="1"/>
            <p:nvPr/>
          </p:nvSpPr>
          <p:spPr>
            <a:xfrm>
              <a:off x="11610164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44AB2163-5284-C0F2-A65C-B355F883CFA4}"/>
                </a:ext>
              </a:extLst>
            </p:cNvPr>
            <p:cNvSpPr txBox="1"/>
            <p:nvPr/>
          </p:nvSpPr>
          <p:spPr>
            <a:xfrm>
              <a:off x="6521269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61718A46-B19E-55C5-4F03-6FEB621ACF1B}"/>
                </a:ext>
              </a:extLst>
            </p:cNvPr>
            <p:cNvSpPr txBox="1"/>
            <p:nvPr/>
          </p:nvSpPr>
          <p:spPr>
            <a:xfrm>
              <a:off x="7446523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426F025A-AC0E-DA9C-6CAF-A8D4B1F76B68}"/>
                </a:ext>
              </a:extLst>
            </p:cNvPr>
            <p:cNvSpPr txBox="1"/>
            <p:nvPr/>
          </p:nvSpPr>
          <p:spPr>
            <a:xfrm>
              <a:off x="7909150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59B295B5-A33A-3749-7874-7DFDC3D182EC}"/>
                </a:ext>
              </a:extLst>
            </p:cNvPr>
            <p:cNvSpPr txBox="1"/>
            <p:nvPr/>
          </p:nvSpPr>
          <p:spPr>
            <a:xfrm>
              <a:off x="8834404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F12D2C9A-D600-AB1F-941D-EF82AD1C0CD5}"/>
                </a:ext>
              </a:extLst>
            </p:cNvPr>
            <p:cNvSpPr txBox="1"/>
            <p:nvPr/>
          </p:nvSpPr>
          <p:spPr>
            <a:xfrm>
              <a:off x="9297031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0521AEFB-8052-2F01-DB10-D6A3147EBF34}"/>
                </a:ext>
              </a:extLst>
            </p:cNvPr>
            <p:cNvSpPr txBox="1"/>
            <p:nvPr/>
          </p:nvSpPr>
          <p:spPr>
            <a:xfrm>
              <a:off x="9759658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7647F05F-0DE5-A6CD-53A2-053D549043AE}"/>
                </a:ext>
              </a:extLst>
            </p:cNvPr>
            <p:cNvSpPr txBox="1"/>
            <p:nvPr/>
          </p:nvSpPr>
          <p:spPr>
            <a:xfrm>
              <a:off x="10222285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2FE9C86B-3398-AC7B-2CBB-D176D123309B}"/>
                </a:ext>
              </a:extLst>
            </p:cNvPr>
            <p:cNvSpPr txBox="1"/>
            <p:nvPr/>
          </p:nvSpPr>
          <p:spPr>
            <a:xfrm>
              <a:off x="10684912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95CA659F-B71F-1098-D269-E9D511F921CC}"/>
                </a:ext>
              </a:extLst>
            </p:cNvPr>
            <p:cNvSpPr txBox="1"/>
            <p:nvPr/>
          </p:nvSpPr>
          <p:spPr>
            <a:xfrm>
              <a:off x="11147539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1AB6E689-1962-0049-7145-08794628A5B5}"/>
                </a:ext>
              </a:extLst>
            </p:cNvPr>
            <p:cNvSpPr txBox="1"/>
            <p:nvPr/>
          </p:nvSpPr>
          <p:spPr>
            <a:xfrm>
              <a:off x="11610164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C39E4D0F-FE95-AB53-86A3-7406B0824E31}"/>
                </a:ext>
              </a:extLst>
            </p:cNvPr>
            <p:cNvSpPr txBox="1"/>
            <p:nvPr/>
          </p:nvSpPr>
          <p:spPr>
            <a:xfrm>
              <a:off x="6521269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27D098C9-F598-4CFC-0A8F-21334309276C}"/>
                </a:ext>
              </a:extLst>
            </p:cNvPr>
            <p:cNvSpPr txBox="1"/>
            <p:nvPr/>
          </p:nvSpPr>
          <p:spPr>
            <a:xfrm>
              <a:off x="6983896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D6697219-04BE-7762-1B6E-D05EB04D88D0}"/>
                </a:ext>
              </a:extLst>
            </p:cNvPr>
            <p:cNvSpPr txBox="1"/>
            <p:nvPr/>
          </p:nvSpPr>
          <p:spPr>
            <a:xfrm>
              <a:off x="7909150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0C874369-E98B-91A3-C25A-3538C2BB9469}"/>
                </a:ext>
              </a:extLst>
            </p:cNvPr>
            <p:cNvSpPr txBox="1"/>
            <p:nvPr/>
          </p:nvSpPr>
          <p:spPr>
            <a:xfrm>
              <a:off x="8371777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9D7F8D3D-EACD-460B-BA03-664E198E1121}"/>
                </a:ext>
              </a:extLst>
            </p:cNvPr>
            <p:cNvSpPr txBox="1"/>
            <p:nvPr/>
          </p:nvSpPr>
          <p:spPr>
            <a:xfrm>
              <a:off x="8834404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9EBAD97A-F6F5-0629-A21F-0F9F3DCA6095}"/>
                </a:ext>
              </a:extLst>
            </p:cNvPr>
            <p:cNvSpPr txBox="1"/>
            <p:nvPr/>
          </p:nvSpPr>
          <p:spPr>
            <a:xfrm>
              <a:off x="9297031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DC1A12FF-55B7-6DAB-2574-1A8ACEC3857D}"/>
                </a:ext>
              </a:extLst>
            </p:cNvPr>
            <p:cNvSpPr txBox="1"/>
            <p:nvPr/>
          </p:nvSpPr>
          <p:spPr>
            <a:xfrm>
              <a:off x="9759658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31DB6CB1-1D1A-9545-9817-C407014B9E3A}"/>
                </a:ext>
              </a:extLst>
            </p:cNvPr>
            <p:cNvSpPr txBox="1"/>
            <p:nvPr/>
          </p:nvSpPr>
          <p:spPr>
            <a:xfrm>
              <a:off x="10222285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42FA1913-F9D1-2C4A-B2F6-CA5A0DAF3543}"/>
                </a:ext>
              </a:extLst>
            </p:cNvPr>
            <p:cNvSpPr txBox="1"/>
            <p:nvPr/>
          </p:nvSpPr>
          <p:spPr>
            <a:xfrm>
              <a:off x="10684912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7D6A8166-3330-2379-898C-FCDB5A444E7C}"/>
                </a:ext>
              </a:extLst>
            </p:cNvPr>
            <p:cNvSpPr txBox="1"/>
            <p:nvPr/>
          </p:nvSpPr>
          <p:spPr>
            <a:xfrm>
              <a:off x="11147539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96AE8D27-F958-201F-CC62-C531838A226E}"/>
                </a:ext>
              </a:extLst>
            </p:cNvPr>
            <p:cNvSpPr txBox="1"/>
            <p:nvPr/>
          </p:nvSpPr>
          <p:spPr>
            <a:xfrm>
              <a:off x="11610164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C2A8AB6E-5E32-FBEA-9670-7F6FC2F5BE3D}"/>
                </a:ext>
              </a:extLst>
            </p:cNvPr>
            <p:cNvSpPr txBox="1"/>
            <p:nvPr/>
          </p:nvSpPr>
          <p:spPr>
            <a:xfrm>
              <a:off x="6521269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139345D0-6926-F666-4128-7EF8BC066670}"/>
                </a:ext>
              </a:extLst>
            </p:cNvPr>
            <p:cNvSpPr txBox="1"/>
            <p:nvPr/>
          </p:nvSpPr>
          <p:spPr>
            <a:xfrm>
              <a:off x="6983896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2E09A565-8787-6C28-50E9-0B8268CDA899}"/>
                </a:ext>
              </a:extLst>
            </p:cNvPr>
            <p:cNvSpPr txBox="1"/>
            <p:nvPr/>
          </p:nvSpPr>
          <p:spPr>
            <a:xfrm>
              <a:off x="7446523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FCFD4E66-664A-6DC7-5546-CD9665A0E0D1}"/>
                </a:ext>
              </a:extLst>
            </p:cNvPr>
            <p:cNvSpPr txBox="1"/>
            <p:nvPr/>
          </p:nvSpPr>
          <p:spPr>
            <a:xfrm>
              <a:off x="7909150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6A35270B-A7C2-CFE0-28D3-536DB1695356}"/>
                </a:ext>
              </a:extLst>
            </p:cNvPr>
            <p:cNvSpPr txBox="1"/>
            <p:nvPr/>
          </p:nvSpPr>
          <p:spPr>
            <a:xfrm>
              <a:off x="8834404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A0E1DF03-7FA8-27AD-9ADB-467AF6EE1973}"/>
                </a:ext>
              </a:extLst>
            </p:cNvPr>
            <p:cNvSpPr txBox="1"/>
            <p:nvPr/>
          </p:nvSpPr>
          <p:spPr>
            <a:xfrm>
              <a:off x="9759658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1EC14AC0-B643-DD9A-4AD4-91BDE9D0280C}"/>
                </a:ext>
              </a:extLst>
            </p:cNvPr>
            <p:cNvSpPr txBox="1"/>
            <p:nvPr/>
          </p:nvSpPr>
          <p:spPr>
            <a:xfrm>
              <a:off x="10222285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8AD1423C-6D24-19D0-C2D9-677CD7187B32}"/>
                </a:ext>
              </a:extLst>
            </p:cNvPr>
            <p:cNvSpPr txBox="1"/>
            <p:nvPr/>
          </p:nvSpPr>
          <p:spPr>
            <a:xfrm>
              <a:off x="10684912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02A83512-AC86-652B-2BD4-4430B76F7D26}"/>
                </a:ext>
              </a:extLst>
            </p:cNvPr>
            <p:cNvSpPr txBox="1"/>
            <p:nvPr/>
          </p:nvSpPr>
          <p:spPr>
            <a:xfrm>
              <a:off x="11610164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4A56DF3A-C4D6-C833-270D-B17F95998AEE}"/>
                </a:ext>
              </a:extLst>
            </p:cNvPr>
            <p:cNvSpPr txBox="1"/>
            <p:nvPr/>
          </p:nvSpPr>
          <p:spPr>
            <a:xfrm>
              <a:off x="6521269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F70A13C4-CE74-6848-B64C-50EE51A35F96}"/>
                </a:ext>
              </a:extLst>
            </p:cNvPr>
            <p:cNvSpPr txBox="1"/>
            <p:nvPr/>
          </p:nvSpPr>
          <p:spPr>
            <a:xfrm>
              <a:off x="6983896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F1767C37-E621-7F4F-CF2F-8686616CEB6F}"/>
                </a:ext>
              </a:extLst>
            </p:cNvPr>
            <p:cNvSpPr txBox="1"/>
            <p:nvPr/>
          </p:nvSpPr>
          <p:spPr>
            <a:xfrm>
              <a:off x="7446523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4B88F9FA-F06F-631F-8884-C4E87A901773}"/>
                </a:ext>
              </a:extLst>
            </p:cNvPr>
            <p:cNvSpPr txBox="1"/>
            <p:nvPr/>
          </p:nvSpPr>
          <p:spPr>
            <a:xfrm>
              <a:off x="7909150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BB0AE038-AA24-39B4-8A52-AE5DC102D7E7}"/>
                </a:ext>
              </a:extLst>
            </p:cNvPr>
            <p:cNvSpPr txBox="1"/>
            <p:nvPr/>
          </p:nvSpPr>
          <p:spPr>
            <a:xfrm>
              <a:off x="8371777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C5ECC14F-8815-0241-8D27-22F33E7F10E6}"/>
                </a:ext>
              </a:extLst>
            </p:cNvPr>
            <p:cNvSpPr txBox="1"/>
            <p:nvPr/>
          </p:nvSpPr>
          <p:spPr>
            <a:xfrm>
              <a:off x="8834404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553D8808-9601-6DC7-C0A4-9EBAB4AC3503}"/>
                </a:ext>
              </a:extLst>
            </p:cNvPr>
            <p:cNvSpPr txBox="1"/>
            <p:nvPr/>
          </p:nvSpPr>
          <p:spPr>
            <a:xfrm>
              <a:off x="9297031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CCA98DCE-A55B-BD5C-CEEB-DFB8C4BB72AB}"/>
                </a:ext>
              </a:extLst>
            </p:cNvPr>
            <p:cNvSpPr txBox="1"/>
            <p:nvPr/>
          </p:nvSpPr>
          <p:spPr>
            <a:xfrm>
              <a:off x="9759658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88E9F87C-92A0-4937-F871-6DE71A2B22BB}"/>
                </a:ext>
              </a:extLst>
            </p:cNvPr>
            <p:cNvSpPr txBox="1"/>
            <p:nvPr/>
          </p:nvSpPr>
          <p:spPr>
            <a:xfrm>
              <a:off x="10684912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71FF65CF-A036-8961-8C7D-5BBF109E36CC}"/>
                </a:ext>
              </a:extLst>
            </p:cNvPr>
            <p:cNvSpPr txBox="1"/>
            <p:nvPr/>
          </p:nvSpPr>
          <p:spPr>
            <a:xfrm>
              <a:off x="11147539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6FFF6B08-9957-990A-2EFE-2EE2249771A9}"/>
                </a:ext>
              </a:extLst>
            </p:cNvPr>
            <p:cNvSpPr txBox="1"/>
            <p:nvPr/>
          </p:nvSpPr>
          <p:spPr>
            <a:xfrm>
              <a:off x="11610164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097C935B-2B27-0201-6067-0DA3EFF8D73F}"/>
                </a:ext>
              </a:extLst>
            </p:cNvPr>
            <p:cNvSpPr txBox="1"/>
            <p:nvPr/>
          </p:nvSpPr>
          <p:spPr>
            <a:xfrm>
              <a:off x="6521269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4C37EE59-1EE8-5557-FCCE-16735A0F6FB1}"/>
                </a:ext>
              </a:extLst>
            </p:cNvPr>
            <p:cNvSpPr txBox="1"/>
            <p:nvPr/>
          </p:nvSpPr>
          <p:spPr>
            <a:xfrm>
              <a:off x="6983896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2E746940-6471-6172-BE23-EA4DE180F7EA}"/>
                </a:ext>
              </a:extLst>
            </p:cNvPr>
            <p:cNvSpPr txBox="1"/>
            <p:nvPr/>
          </p:nvSpPr>
          <p:spPr>
            <a:xfrm>
              <a:off x="7446523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5" name="TextBox 214">
              <a:extLst>
                <a:ext uri="{FF2B5EF4-FFF2-40B4-BE49-F238E27FC236}">
                  <a16:creationId xmlns:a16="http://schemas.microsoft.com/office/drawing/2014/main" id="{454E32ED-88BA-8F7F-CDC8-F67D34CD57DB}"/>
                </a:ext>
              </a:extLst>
            </p:cNvPr>
            <p:cNvSpPr txBox="1"/>
            <p:nvPr/>
          </p:nvSpPr>
          <p:spPr>
            <a:xfrm>
              <a:off x="8371777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9572614C-D4F6-4D4E-9014-29BDB2756AF2}"/>
                </a:ext>
              </a:extLst>
            </p:cNvPr>
            <p:cNvSpPr txBox="1"/>
            <p:nvPr/>
          </p:nvSpPr>
          <p:spPr>
            <a:xfrm>
              <a:off x="8834404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4437789B-1E86-7337-DA18-47B804FA35AE}"/>
                </a:ext>
              </a:extLst>
            </p:cNvPr>
            <p:cNvSpPr txBox="1"/>
            <p:nvPr/>
          </p:nvSpPr>
          <p:spPr>
            <a:xfrm>
              <a:off x="9297031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FEF25779-E277-21F8-49C5-9D8A6EA2CD2D}"/>
                </a:ext>
              </a:extLst>
            </p:cNvPr>
            <p:cNvSpPr txBox="1"/>
            <p:nvPr/>
          </p:nvSpPr>
          <p:spPr>
            <a:xfrm>
              <a:off x="9759658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329855BF-C1D7-CD11-94A3-B557D5797481}"/>
                </a:ext>
              </a:extLst>
            </p:cNvPr>
            <p:cNvSpPr txBox="1"/>
            <p:nvPr/>
          </p:nvSpPr>
          <p:spPr>
            <a:xfrm>
              <a:off x="10222285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D7449A39-D457-0872-5E52-17C1FF8BD041}"/>
                </a:ext>
              </a:extLst>
            </p:cNvPr>
            <p:cNvSpPr txBox="1"/>
            <p:nvPr/>
          </p:nvSpPr>
          <p:spPr>
            <a:xfrm>
              <a:off x="11147539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722EE0D5-CF64-41A8-A735-F7F076093000}"/>
                </a:ext>
              </a:extLst>
            </p:cNvPr>
            <p:cNvSpPr txBox="1"/>
            <p:nvPr/>
          </p:nvSpPr>
          <p:spPr>
            <a:xfrm>
              <a:off x="11610164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71313D74-9643-159A-2984-1C589E1F8802}"/>
                </a:ext>
              </a:extLst>
            </p:cNvPr>
            <p:cNvSpPr txBox="1"/>
            <p:nvPr/>
          </p:nvSpPr>
          <p:spPr>
            <a:xfrm>
              <a:off x="6521269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ACCA8264-065B-05CD-5951-FF0E27FEE8B1}"/>
                </a:ext>
              </a:extLst>
            </p:cNvPr>
            <p:cNvSpPr txBox="1"/>
            <p:nvPr/>
          </p:nvSpPr>
          <p:spPr>
            <a:xfrm>
              <a:off x="6983896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14768D46-B5C6-ECE4-1972-C4539470A3FD}"/>
                </a:ext>
              </a:extLst>
            </p:cNvPr>
            <p:cNvSpPr txBox="1"/>
            <p:nvPr/>
          </p:nvSpPr>
          <p:spPr>
            <a:xfrm>
              <a:off x="7446523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3045D90B-BC6D-4B90-D338-EEEF6835E7DC}"/>
                </a:ext>
              </a:extLst>
            </p:cNvPr>
            <p:cNvSpPr txBox="1"/>
            <p:nvPr/>
          </p:nvSpPr>
          <p:spPr>
            <a:xfrm>
              <a:off x="7909150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DCDB8575-6B75-46CD-205F-B1943A7B2F4C}"/>
                </a:ext>
              </a:extLst>
            </p:cNvPr>
            <p:cNvSpPr txBox="1"/>
            <p:nvPr/>
          </p:nvSpPr>
          <p:spPr>
            <a:xfrm>
              <a:off x="8371777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A49DF285-B8B0-CD59-4C32-15E6C1BFEC15}"/>
                </a:ext>
              </a:extLst>
            </p:cNvPr>
            <p:cNvSpPr txBox="1"/>
            <p:nvPr/>
          </p:nvSpPr>
          <p:spPr>
            <a:xfrm>
              <a:off x="9297031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EFAC2DD6-5924-3D4D-65F8-1AEDF3A08A1B}"/>
                </a:ext>
              </a:extLst>
            </p:cNvPr>
            <p:cNvSpPr txBox="1"/>
            <p:nvPr/>
          </p:nvSpPr>
          <p:spPr>
            <a:xfrm>
              <a:off x="9759658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22311D11-670C-8B61-2D54-8DC1F9C4815B}"/>
                </a:ext>
              </a:extLst>
            </p:cNvPr>
            <p:cNvSpPr txBox="1"/>
            <p:nvPr/>
          </p:nvSpPr>
          <p:spPr>
            <a:xfrm>
              <a:off x="10222285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A0C25F3B-D618-A00B-72D4-E1AB6B094142}"/>
                </a:ext>
              </a:extLst>
            </p:cNvPr>
            <p:cNvSpPr txBox="1"/>
            <p:nvPr/>
          </p:nvSpPr>
          <p:spPr>
            <a:xfrm>
              <a:off x="10684912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2436BA40-5C07-32D2-67B7-75530A3AABB3}"/>
                </a:ext>
              </a:extLst>
            </p:cNvPr>
            <p:cNvSpPr txBox="1"/>
            <p:nvPr/>
          </p:nvSpPr>
          <p:spPr>
            <a:xfrm>
              <a:off x="11147539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BA76A6C3-9959-B3E9-E871-FEAB69835F2C}"/>
                </a:ext>
              </a:extLst>
            </p:cNvPr>
            <p:cNvSpPr txBox="1"/>
            <p:nvPr/>
          </p:nvSpPr>
          <p:spPr>
            <a:xfrm>
              <a:off x="11610164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FD219C77-88EC-A75E-0E3B-C981E782CEE7}"/>
                </a:ext>
              </a:extLst>
            </p:cNvPr>
            <p:cNvSpPr txBox="1"/>
            <p:nvPr/>
          </p:nvSpPr>
          <p:spPr>
            <a:xfrm>
              <a:off x="6521269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9466ED29-8CA6-5591-0EF9-7C6E316A9D4E}"/>
                </a:ext>
              </a:extLst>
            </p:cNvPr>
            <p:cNvSpPr txBox="1"/>
            <p:nvPr/>
          </p:nvSpPr>
          <p:spPr>
            <a:xfrm>
              <a:off x="6983896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2E3F46E3-80EB-E186-205D-49E24718E112}"/>
                </a:ext>
              </a:extLst>
            </p:cNvPr>
            <p:cNvSpPr txBox="1"/>
            <p:nvPr/>
          </p:nvSpPr>
          <p:spPr>
            <a:xfrm>
              <a:off x="7446523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09504F19-3417-6E7A-BB1A-AFD32D683ECE}"/>
                </a:ext>
              </a:extLst>
            </p:cNvPr>
            <p:cNvSpPr txBox="1"/>
            <p:nvPr/>
          </p:nvSpPr>
          <p:spPr>
            <a:xfrm>
              <a:off x="7909150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E40B3B05-1047-FD17-13B5-8A53EFF91903}"/>
                </a:ext>
              </a:extLst>
            </p:cNvPr>
            <p:cNvSpPr txBox="1"/>
            <p:nvPr/>
          </p:nvSpPr>
          <p:spPr>
            <a:xfrm>
              <a:off x="8834404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EF619EB4-898E-644B-191C-C0865C33A06F}"/>
                </a:ext>
              </a:extLst>
            </p:cNvPr>
            <p:cNvSpPr txBox="1"/>
            <p:nvPr/>
          </p:nvSpPr>
          <p:spPr>
            <a:xfrm>
              <a:off x="9297031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12A34508-F075-0BF2-972B-9C016DBA5A4F}"/>
                </a:ext>
              </a:extLst>
            </p:cNvPr>
            <p:cNvSpPr txBox="1"/>
            <p:nvPr/>
          </p:nvSpPr>
          <p:spPr>
            <a:xfrm>
              <a:off x="9759658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0" name="TextBox 239">
              <a:extLst>
                <a:ext uri="{FF2B5EF4-FFF2-40B4-BE49-F238E27FC236}">
                  <a16:creationId xmlns:a16="http://schemas.microsoft.com/office/drawing/2014/main" id="{D91D70DF-E70D-ED30-D69C-D5E254D3B3F2}"/>
                </a:ext>
              </a:extLst>
            </p:cNvPr>
            <p:cNvSpPr txBox="1"/>
            <p:nvPr/>
          </p:nvSpPr>
          <p:spPr>
            <a:xfrm>
              <a:off x="10222285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3FFB4A11-9748-121A-B657-CEE511CE329E}"/>
                </a:ext>
              </a:extLst>
            </p:cNvPr>
            <p:cNvSpPr txBox="1"/>
            <p:nvPr/>
          </p:nvSpPr>
          <p:spPr>
            <a:xfrm>
              <a:off x="10684912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DBE62996-5452-9127-261C-8C6E3682D700}"/>
                </a:ext>
              </a:extLst>
            </p:cNvPr>
            <p:cNvSpPr txBox="1"/>
            <p:nvPr/>
          </p:nvSpPr>
          <p:spPr>
            <a:xfrm>
              <a:off x="11610164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3" name="TextBox 242">
              <a:extLst>
                <a:ext uri="{FF2B5EF4-FFF2-40B4-BE49-F238E27FC236}">
                  <a16:creationId xmlns:a16="http://schemas.microsoft.com/office/drawing/2014/main" id="{1C6FE513-DDB7-ECDB-0F78-C82498F6B628}"/>
                </a:ext>
              </a:extLst>
            </p:cNvPr>
            <p:cNvSpPr txBox="1"/>
            <p:nvPr/>
          </p:nvSpPr>
          <p:spPr>
            <a:xfrm>
              <a:off x="6983896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FC0BAD9A-AE78-7BF3-AC55-770C5A089DA8}"/>
                </a:ext>
              </a:extLst>
            </p:cNvPr>
            <p:cNvSpPr txBox="1"/>
            <p:nvPr/>
          </p:nvSpPr>
          <p:spPr>
            <a:xfrm>
              <a:off x="7446523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81E13AD1-82D3-7F9B-C8D9-F52667D66DC9}"/>
                </a:ext>
              </a:extLst>
            </p:cNvPr>
            <p:cNvSpPr txBox="1"/>
            <p:nvPr/>
          </p:nvSpPr>
          <p:spPr>
            <a:xfrm>
              <a:off x="7909150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DDD82497-4350-13C3-7F1A-338A444CE3EB}"/>
                </a:ext>
              </a:extLst>
            </p:cNvPr>
            <p:cNvSpPr txBox="1"/>
            <p:nvPr/>
          </p:nvSpPr>
          <p:spPr>
            <a:xfrm>
              <a:off x="8371777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E636CB9D-F456-D432-C20F-B8824280981A}"/>
                </a:ext>
              </a:extLst>
            </p:cNvPr>
            <p:cNvSpPr txBox="1"/>
            <p:nvPr/>
          </p:nvSpPr>
          <p:spPr>
            <a:xfrm>
              <a:off x="8834404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DC6185F3-E97A-0A10-0538-65735EBBDECD}"/>
                </a:ext>
              </a:extLst>
            </p:cNvPr>
            <p:cNvSpPr txBox="1"/>
            <p:nvPr/>
          </p:nvSpPr>
          <p:spPr>
            <a:xfrm>
              <a:off x="9297031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649E026E-60C6-6F5B-28DD-DD21C16A9183}"/>
                </a:ext>
              </a:extLst>
            </p:cNvPr>
            <p:cNvSpPr txBox="1"/>
            <p:nvPr/>
          </p:nvSpPr>
          <p:spPr>
            <a:xfrm>
              <a:off x="10222285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5D97C25D-5649-6E8D-B7D7-A7FB8F5C2B09}"/>
                </a:ext>
              </a:extLst>
            </p:cNvPr>
            <p:cNvSpPr txBox="1"/>
            <p:nvPr/>
          </p:nvSpPr>
          <p:spPr>
            <a:xfrm>
              <a:off x="10684912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DED23F02-AC89-499F-41D8-6C7674BA7616}"/>
                </a:ext>
              </a:extLst>
            </p:cNvPr>
            <p:cNvSpPr txBox="1"/>
            <p:nvPr/>
          </p:nvSpPr>
          <p:spPr>
            <a:xfrm>
              <a:off x="11147539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8A5778D1-F522-25E6-20C5-64B1FE6682B8}"/>
                </a:ext>
              </a:extLst>
            </p:cNvPr>
            <p:cNvSpPr txBox="1"/>
            <p:nvPr/>
          </p:nvSpPr>
          <p:spPr>
            <a:xfrm>
              <a:off x="11610164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06509AAF-7CA1-400E-5992-4482A5763B67}"/>
                </a:ext>
              </a:extLst>
            </p:cNvPr>
            <p:cNvSpPr txBox="1"/>
            <p:nvPr/>
          </p:nvSpPr>
          <p:spPr>
            <a:xfrm>
              <a:off x="6521269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4" name="TextBox 253">
              <a:extLst>
                <a:ext uri="{FF2B5EF4-FFF2-40B4-BE49-F238E27FC236}">
                  <a16:creationId xmlns:a16="http://schemas.microsoft.com/office/drawing/2014/main" id="{C61C6326-5806-1E40-E724-3A56DBD69843}"/>
                </a:ext>
              </a:extLst>
            </p:cNvPr>
            <p:cNvSpPr txBox="1"/>
            <p:nvPr/>
          </p:nvSpPr>
          <p:spPr>
            <a:xfrm>
              <a:off x="7446523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CB25D377-3FF6-0755-9347-6834ED195ADB}"/>
                </a:ext>
              </a:extLst>
            </p:cNvPr>
            <p:cNvSpPr txBox="1"/>
            <p:nvPr/>
          </p:nvSpPr>
          <p:spPr>
            <a:xfrm>
              <a:off x="7909150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1C60D20E-9E3B-10C0-6E6C-D1E01B9456EB}"/>
                </a:ext>
              </a:extLst>
            </p:cNvPr>
            <p:cNvSpPr txBox="1"/>
            <p:nvPr/>
          </p:nvSpPr>
          <p:spPr>
            <a:xfrm>
              <a:off x="8371777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5AD61AFF-3B6C-62A3-3F35-711D94B47C2E}"/>
                </a:ext>
              </a:extLst>
            </p:cNvPr>
            <p:cNvSpPr txBox="1"/>
            <p:nvPr/>
          </p:nvSpPr>
          <p:spPr>
            <a:xfrm>
              <a:off x="8834404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8" name="TextBox 257">
              <a:extLst>
                <a:ext uri="{FF2B5EF4-FFF2-40B4-BE49-F238E27FC236}">
                  <a16:creationId xmlns:a16="http://schemas.microsoft.com/office/drawing/2014/main" id="{D1628D3B-6751-9EB0-138B-BC8A21338313}"/>
                </a:ext>
              </a:extLst>
            </p:cNvPr>
            <p:cNvSpPr txBox="1"/>
            <p:nvPr/>
          </p:nvSpPr>
          <p:spPr>
            <a:xfrm>
              <a:off x="9297031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3BDCDE82-A517-0923-8EFD-7FAC8F5F5407}"/>
                </a:ext>
              </a:extLst>
            </p:cNvPr>
            <p:cNvSpPr txBox="1"/>
            <p:nvPr/>
          </p:nvSpPr>
          <p:spPr>
            <a:xfrm>
              <a:off x="9759658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FE142B5D-8A77-1F88-5E8D-8E0C5C1B6A56}"/>
                </a:ext>
              </a:extLst>
            </p:cNvPr>
            <p:cNvSpPr txBox="1"/>
            <p:nvPr/>
          </p:nvSpPr>
          <p:spPr>
            <a:xfrm>
              <a:off x="10222285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96519D03-127E-881E-1F87-48A14E67E69D}"/>
                </a:ext>
              </a:extLst>
            </p:cNvPr>
            <p:cNvSpPr txBox="1"/>
            <p:nvPr/>
          </p:nvSpPr>
          <p:spPr>
            <a:xfrm>
              <a:off x="10684912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16316D28-ED4A-3379-1C37-94405B026C1E}"/>
                </a:ext>
              </a:extLst>
            </p:cNvPr>
            <p:cNvSpPr txBox="1"/>
            <p:nvPr/>
          </p:nvSpPr>
          <p:spPr>
            <a:xfrm>
              <a:off x="11147539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id="{111BDBBA-88A9-BD93-3569-4AC6BB9F61CE}"/>
                </a:ext>
              </a:extLst>
            </p:cNvPr>
            <p:cNvSpPr txBox="1"/>
            <p:nvPr/>
          </p:nvSpPr>
          <p:spPr>
            <a:xfrm>
              <a:off x="6521269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54772C87-C0B3-F11E-BA56-2923F4F7CCE0}"/>
                </a:ext>
              </a:extLst>
            </p:cNvPr>
            <p:cNvSpPr txBox="1"/>
            <p:nvPr/>
          </p:nvSpPr>
          <p:spPr>
            <a:xfrm>
              <a:off x="7446523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E09F0DE6-8AD9-821F-50B9-77C49E93583B}"/>
                </a:ext>
              </a:extLst>
            </p:cNvPr>
            <p:cNvSpPr txBox="1"/>
            <p:nvPr/>
          </p:nvSpPr>
          <p:spPr>
            <a:xfrm>
              <a:off x="7909150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ACEB4DBF-1910-E6FD-25BD-C4938C05512A}"/>
                </a:ext>
              </a:extLst>
            </p:cNvPr>
            <p:cNvSpPr txBox="1"/>
            <p:nvPr/>
          </p:nvSpPr>
          <p:spPr>
            <a:xfrm>
              <a:off x="8371777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287D5974-6DEA-2401-3700-E70D3C306A44}"/>
                </a:ext>
              </a:extLst>
            </p:cNvPr>
            <p:cNvSpPr txBox="1"/>
            <p:nvPr/>
          </p:nvSpPr>
          <p:spPr>
            <a:xfrm>
              <a:off x="8834404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A5F6BBF7-15E4-740E-76A0-449D5678EBAD}"/>
                </a:ext>
              </a:extLst>
            </p:cNvPr>
            <p:cNvSpPr txBox="1"/>
            <p:nvPr/>
          </p:nvSpPr>
          <p:spPr>
            <a:xfrm>
              <a:off x="9297031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1E266928-1804-41AD-5CE3-96932901E1CD}"/>
                </a:ext>
              </a:extLst>
            </p:cNvPr>
            <p:cNvSpPr txBox="1"/>
            <p:nvPr/>
          </p:nvSpPr>
          <p:spPr>
            <a:xfrm>
              <a:off x="9759658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0EDC29EF-6A3A-E288-F305-5E614E8271AC}"/>
                </a:ext>
              </a:extLst>
            </p:cNvPr>
            <p:cNvSpPr txBox="1"/>
            <p:nvPr/>
          </p:nvSpPr>
          <p:spPr>
            <a:xfrm>
              <a:off x="10684912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9ADD59A1-B829-C0FB-7B5A-CDBA92691428}"/>
                </a:ext>
              </a:extLst>
            </p:cNvPr>
            <p:cNvSpPr txBox="1"/>
            <p:nvPr/>
          </p:nvSpPr>
          <p:spPr>
            <a:xfrm>
              <a:off x="11147539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DAC627AE-E2FE-A616-ABCD-77637A6BC5E5}"/>
                </a:ext>
              </a:extLst>
            </p:cNvPr>
            <p:cNvSpPr txBox="1"/>
            <p:nvPr/>
          </p:nvSpPr>
          <p:spPr>
            <a:xfrm>
              <a:off x="11610164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</p:grpSp>
      <p:sp>
        <p:nvSpPr>
          <p:cNvPr id="273" name="TextBox 272">
            <a:extLst>
              <a:ext uri="{FF2B5EF4-FFF2-40B4-BE49-F238E27FC236}">
                <a16:creationId xmlns:a16="http://schemas.microsoft.com/office/drawing/2014/main" id="{FCD7D726-ED8F-F278-69B0-7408304E1F75}"/>
              </a:ext>
            </a:extLst>
          </p:cNvPr>
          <p:cNvSpPr txBox="1"/>
          <p:nvPr userDrawn="1"/>
        </p:nvSpPr>
        <p:spPr>
          <a:xfrm rot="16200000">
            <a:off x="9759658" y="246057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74" name="TextBox 273">
            <a:extLst>
              <a:ext uri="{FF2B5EF4-FFF2-40B4-BE49-F238E27FC236}">
                <a16:creationId xmlns:a16="http://schemas.microsoft.com/office/drawing/2014/main" id="{FB14022D-BF5D-7BB8-CBBB-06B68D411FA2}"/>
              </a:ext>
            </a:extLst>
          </p:cNvPr>
          <p:cNvSpPr txBox="1"/>
          <p:nvPr userDrawn="1"/>
        </p:nvSpPr>
        <p:spPr>
          <a:xfrm rot="13800000">
            <a:off x="11610164" y="246057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75" name="TextBox 274">
            <a:extLst>
              <a:ext uri="{FF2B5EF4-FFF2-40B4-BE49-F238E27FC236}">
                <a16:creationId xmlns:a16="http://schemas.microsoft.com/office/drawing/2014/main" id="{451C4DCD-909B-5299-600D-DE33D35CFDBB}"/>
              </a:ext>
            </a:extLst>
          </p:cNvPr>
          <p:cNvSpPr txBox="1"/>
          <p:nvPr userDrawn="1"/>
        </p:nvSpPr>
        <p:spPr>
          <a:xfrm rot="2100000">
            <a:off x="7909150" y="794944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76" name="TextBox 275">
            <a:extLst>
              <a:ext uri="{FF2B5EF4-FFF2-40B4-BE49-F238E27FC236}">
                <a16:creationId xmlns:a16="http://schemas.microsoft.com/office/drawing/2014/main" id="{CBA8D5D1-A200-8D8E-5B33-93704EAE3D3A}"/>
              </a:ext>
            </a:extLst>
          </p:cNvPr>
          <p:cNvSpPr txBox="1"/>
          <p:nvPr userDrawn="1"/>
        </p:nvSpPr>
        <p:spPr>
          <a:xfrm rot="3599825">
            <a:off x="10684912" y="794944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77" name="TextBox 276">
            <a:extLst>
              <a:ext uri="{FF2B5EF4-FFF2-40B4-BE49-F238E27FC236}">
                <a16:creationId xmlns:a16="http://schemas.microsoft.com/office/drawing/2014/main" id="{E8763D7A-5727-9BA2-9314-11DA1F3798C6}"/>
              </a:ext>
            </a:extLst>
          </p:cNvPr>
          <p:cNvSpPr txBox="1"/>
          <p:nvPr userDrawn="1"/>
        </p:nvSpPr>
        <p:spPr>
          <a:xfrm rot="17400000">
            <a:off x="6983896" y="1343831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78" name="TextBox 277">
            <a:extLst>
              <a:ext uri="{FF2B5EF4-FFF2-40B4-BE49-F238E27FC236}">
                <a16:creationId xmlns:a16="http://schemas.microsoft.com/office/drawing/2014/main" id="{0FA634B2-3B5F-566D-4A91-4F8639E84CF4}"/>
              </a:ext>
            </a:extLst>
          </p:cNvPr>
          <p:cNvSpPr txBox="1"/>
          <p:nvPr userDrawn="1"/>
        </p:nvSpPr>
        <p:spPr>
          <a:xfrm rot="20394842">
            <a:off x="8371777" y="1343831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FF0481F6-B03C-7DE7-1A95-74F87739E338}"/>
              </a:ext>
            </a:extLst>
          </p:cNvPr>
          <p:cNvSpPr txBox="1"/>
          <p:nvPr userDrawn="1"/>
        </p:nvSpPr>
        <p:spPr>
          <a:xfrm rot="5400000">
            <a:off x="7446523" y="1892718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830B5511-6939-D8E0-6C5C-48F065DBAF03}"/>
              </a:ext>
            </a:extLst>
          </p:cNvPr>
          <p:cNvSpPr txBox="1"/>
          <p:nvPr userDrawn="1"/>
        </p:nvSpPr>
        <p:spPr>
          <a:xfrm rot="5400000">
            <a:off x="8371777" y="2441605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6159E9B8-6A25-B51D-693B-8F9AC62FCF92}"/>
              </a:ext>
            </a:extLst>
          </p:cNvPr>
          <p:cNvSpPr txBox="1"/>
          <p:nvPr userDrawn="1"/>
        </p:nvSpPr>
        <p:spPr>
          <a:xfrm rot="13200000">
            <a:off x="9297031" y="2441605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2" name="TextBox 281">
            <a:extLst>
              <a:ext uri="{FF2B5EF4-FFF2-40B4-BE49-F238E27FC236}">
                <a16:creationId xmlns:a16="http://schemas.microsoft.com/office/drawing/2014/main" id="{A8C1F8C4-D36F-54A0-4210-A3A596829029}"/>
              </a:ext>
            </a:extLst>
          </p:cNvPr>
          <p:cNvSpPr txBox="1"/>
          <p:nvPr userDrawn="1"/>
        </p:nvSpPr>
        <p:spPr>
          <a:xfrm rot="3000000">
            <a:off x="11147539" y="2441605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3" name="TextBox 282">
            <a:extLst>
              <a:ext uri="{FF2B5EF4-FFF2-40B4-BE49-F238E27FC236}">
                <a16:creationId xmlns:a16="http://schemas.microsoft.com/office/drawing/2014/main" id="{5C2D789C-C1C0-7998-5F0B-42ACC506C0AC}"/>
              </a:ext>
            </a:extLst>
          </p:cNvPr>
          <p:cNvSpPr txBox="1"/>
          <p:nvPr userDrawn="1"/>
        </p:nvSpPr>
        <p:spPr>
          <a:xfrm rot="2100000">
            <a:off x="10222285" y="2990492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4" name="TextBox 283">
            <a:extLst>
              <a:ext uri="{FF2B5EF4-FFF2-40B4-BE49-F238E27FC236}">
                <a16:creationId xmlns:a16="http://schemas.microsoft.com/office/drawing/2014/main" id="{7DECD5B4-E152-5A87-EE16-F7FB57718E19}"/>
              </a:ext>
            </a:extLst>
          </p:cNvPr>
          <p:cNvSpPr txBox="1"/>
          <p:nvPr userDrawn="1"/>
        </p:nvSpPr>
        <p:spPr>
          <a:xfrm rot="16800000">
            <a:off x="7909150" y="3539379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5" name="TextBox 284">
            <a:extLst>
              <a:ext uri="{FF2B5EF4-FFF2-40B4-BE49-F238E27FC236}">
                <a16:creationId xmlns:a16="http://schemas.microsoft.com/office/drawing/2014/main" id="{9FFAE11D-32FF-F6A6-AB0C-E7A0B61D917C}"/>
              </a:ext>
            </a:extLst>
          </p:cNvPr>
          <p:cNvSpPr txBox="1"/>
          <p:nvPr userDrawn="1"/>
        </p:nvSpPr>
        <p:spPr>
          <a:xfrm rot="11400000">
            <a:off x="10684912" y="3539379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6" name="TextBox 285">
            <a:extLst>
              <a:ext uri="{FF2B5EF4-FFF2-40B4-BE49-F238E27FC236}">
                <a16:creationId xmlns:a16="http://schemas.microsoft.com/office/drawing/2014/main" id="{8E332C03-E17C-0AAE-8ABD-2B80B48FF778}"/>
              </a:ext>
            </a:extLst>
          </p:cNvPr>
          <p:cNvSpPr txBox="1"/>
          <p:nvPr userDrawn="1"/>
        </p:nvSpPr>
        <p:spPr>
          <a:xfrm rot="4800000">
            <a:off x="8834404" y="4088266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7" name="TextBox 286">
            <a:extLst>
              <a:ext uri="{FF2B5EF4-FFF2-40B4-BE49-F238E27FC236}">
                <a16:creationId xmlns:a16="http://schemas.microsoft.com/office/drawing/2014/main" id="{9D1A1B17-BF01-FC46-C412-44961F8F9F52}"/>
              </a:ext>
            </a:extLst>
          </p:cNvPr>
          <p:cNvSpPr txBox="1"/>
          <p:nvPr userDrawn="1"/>
        </p:nvSpPr>
        <p:spPr>
          <a:xfrm rot="11700000">
            <a:off x="8371777" y="4637153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8" name="TextBox 287">
            <a:extLst>
              <a:ext uri="{FF2B5EF4-FFF2-40B4-BE49-F238E27FC236}">
                <a16:creationId xmlns:a16="http://schemas.microsoft.com/office/drawing/2014/main" id="{8AA8D794-18D7-E8E3-0D0C-D101786F1597}"/>
              </a:ext>
            </a:extLst>
          </p:cNvPr>
          <p:cNvSpPr txBox="1"/>
          <p:nvPr userDrawn="1"/>
        </p:nvSpPr>
        <p:spPr>
          <a:xfrm rot="19200000">
            <a:off x="11147539" y="4637153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9" name="TextBox 288">
            <a:extLst>
              <a:ext uri="{FF2B5EF4-FFF2-40B4-BE49-F238E27FC236}">
                <a16:creationId xmlns:a16="http://schemas.microsoft.com/office/drawing/2014/main" id="{F5C6BCA9-A49B-73B1-5DE4-FEA1A3B9E97A}"/>
              </a:ext>
            </a:extLst>
          </p:cNvPr>
          <p:cNvSpPr txBox="1"/>
          <p:nvPr userDrawn="1"/>
        </p:nvSpPr>
        <p:spPr>
          <a:xfrm rot="2700000">
            <a:off x="6521269" y="5186040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90" name="TextBox 289">
            <a:extLst>
              <a:ext uri="{FF2B5EF4-FFF2-40B4-BE49-F238E27FC236}">
                <a16:creationId xmlns:a16="http://schemas.microsoft.com/office/drawing/2014/main" id="{1A841D2C-355A-C6A2-50D4-417F2D30AEE0}"/>
              </a:ext>
            </a:extLst>
          </p:cNvPr>
          <p:cNvSpPr txBox="1"/>
          <p:nvPr userDrawn="1"/>
        </p:nvSpPr>
        <p:spPr>
          <a:xfrm rot="600000">
            <a:off x="9759658" y="5186040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91" name="TextBox 290">
            <a:extLst>
              <a:ext uri="{FF2B5EF4-FFF2-40B4-BE49-F238E27FC236}">
                <a16:creationId xmlns:a16="http://schemas.microsoft.com/office/drawing/2014/main" id="{F890B98B-D9D3-CD89-0BA1-35D30776A1F9}"/>
              </a:ext>
            </a:extLst>
          </p:cNvPr>
          <p:cNvSpPr txBox="1"/>
          <p:nvPr userDrawn="1"/>
        </p:nvSpPr>
        <p:spPr>
          <a:xfrm rot="10200000">
            <a:off x="6983896" y="5734927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92" name="TextBox 291">
            <a:extLst>
              <a:ext uri="{FF2B5EF4-FFF2-40B4-BE49-F238E27FC236}">
                <a16:creationId xmlns:a16="http://schemas.microsoft.com/office/drawing/2014/main" id="{D66AA3C6-02D5-014A-F8D1-0FC67CE657FA}"/>
              </a:ext>
            </a:extLst>
          </p:cNvPr>
          <p:cNvSpPr txBox="1"/>
          <p:nvPr userDrawn="1"/>
        </p:nvSpPr>
        <p:spPr>
          <a:xfrm rot="14400000">
            <a:off x="11610164" y="5734927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93" name="TextBox 292">
            <a:extLst>
              <a:ext uri="{FF2B5EF4-FFF2-40B4-BE49-F238E27FC236}">
                <a16:creationId xmlns:a16="http://schemas.microsoft.com/office/drawing/2014/main" id="{4163441C-22C2-9BAD-A0CD-D43626814B7F}"/>
              </a:ext>
            </a:extLst>
          </p:cNvPr>
          <p:cNvSpPr txBox="1"/>
          <p:nvPr userDrawn="1"/>
        </p:nvSpPr>
        <p:spPr>
          <a:xfrm rot="17400000">
            <a:off x="6983896" y="6283818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94" name="TextBox 293">
            <a:extLst>
              <a:ext uri="{FF2B5EF4-FFF2-40B4-BE49-F238E27FC236}">
                <a16:creationId xmlns:a16="http://schemas.microsoft.com/office/drawing/2014/main" id="{990D6DAB-158E-55C5-E8D6-39600E15234C}"/>
              </a:ext>
            </a:extLst>
          </p:cNvPr>
          <p:cNvSpPr txBox="1"/>
          <p:nvPr userDrawn="1"/>
        </p:nvSpPr>
        <p:spPr>
          <a:xfrm rot="1500000">
            <a:off x="10222285" y="6283818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2401919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5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5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5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5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30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5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5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5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3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50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50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5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3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5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50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30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3" grpId="0"/>
      <p:bldP spid="274" grpId="0"/>
      <p:bldP spid="275" grpId="0"/>
      <p:bldP spid="276" grpId="0"/>
      <p:bldP spid="277" grpId="0"/>
      <p:bldP spid="278" grpId="0"/>
      <p:bldP spid="279" grpId="0"/>
      <p:bldP spid="280" grpId="0"/>
      <p:bldP spid="281" grpId="0"/>
      <p:bldP spid="282" grpId="0"/>
      <p:bldP spid="283" grpId="0"/>
      <p:bldP spid="284" grpId="0"/>
      <p:bldP spid="285" grpId="0"/>
      <p:bldP spid="286" grpId="0"/>
      <p:bldP spid="287" grpId="0"/>
      <p:bldP spid="288" grpId="0"/>
      <p:bldP spid="289" grpId="0"/>
      <p:bldP spid="290" grpId="0"/>
      <p:bldP spid="291" grpId="0"/>
      <p:bldP spid="292" grpId="0"/>
      <p:bldP spid="293" grpId="0"/>
      <p:bldP spid="294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_wTitle-Se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Text Placeholder 157">
            <a:extLst>
              <a:ext uri="{FF2B5EF4-FFF2-40B4-BE49-F238E27FC236}">
                <a16:creationId xmlns:a16="http://schemas.microsoft.com/office/drawing/2014/main" id="{5C2FCA78-633E-2CFA-D7AF-717A1FE36CA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9791" y="1303145"/>
            <a:ext cx="4552262" cy="113846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3600" b="1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  <a:endParaRPr lang="en-HK" dirty="0"/>
          </a:p>
        </p:txBody>
      </p:sp>
      <p:sp>
        <p:nvSpPr>
          <p:cNvPr id="158" name="Text Placeholder 157">
            <a:extLst>
              <a:ext uri="{FF2B5EF4-FFF2-40B4-BE49-F238E27FC236}">
                <a16:creationId xmlns:a16="http://schemas.microsoft.com/office/drawing/2014/main" id="{2ABCD71F-0CCB-0571-7086-B60D6F5672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9791" y="2844225"/>
            <a:ext cx="3182049" cy="338554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  <a:endParaRPr lang="en-HK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D9DBF8F-942C-620C-0F13-4AD596289BE8}"/>
              </a:ext>
            </a:extLst>
          </p:cNvPr>
          <p:cNvGrpSpPr/>
          <p:nvPr userDrawn="1"/>
        </p:nvGrpSpPr>
        <p:grpSpPr>
          <a:xfrm>
            <a:off x="6521269" y="246057"/>
            <a:ext cx="5396690" cy="6437871"/>
            <a:chOff x="6521269" y="246057"/>
            <a:chExt cx="5396690" cy="643787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8087747-E0F9-3548-31DE-DF13F308CC1C}"/>
                </a:ext>
              </a:extLst>
            </p:cNvPr>
            <p:cNvSpPr txBox="1"/>
            <p:nvPr/>
          </p:nvSpPr>
          <p:spPr>
            <a:xfrm>
              <a:off x="6521269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7154F11-E3A0-F91D-3429-07B27A11FB80}"/>
                </a:ext>
              </a:extLst>
            </p:cNvPr>
            <p:cNvSpPr txBox="1"/>
            <p:nvPr/>
          </p:nvSpPr>
          <p:spPr>
            <a:xfrm>
              <a:off x="6983896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F932CFB-AE0A-AB04-AF98-EAA89C5C82E5}"/>
                </a:ext>
              </a:extLst>
            </p:cNvPr>
            <p:cNvSpPr txBox="1"/>
            <p:nvPr/>
          </p:nvSpPr>
          <p:spPr>
            <a:xfrm>
              <a:off x="7446523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E5B78F7-A3B4-8A3B-4B64-167D5F90BDBF}"/>
                </a:ext>
              </a:extLst>
            </p:cNvPr>
            <p:cNvSpPr txBox="1"/>
            <p:nvPr/>
          </p:nvSpPr>
          <p:spPr>
            <a:xfrm>
              <a:off x="7909150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BCEAB1F-E81B-20D1-33BA-EDA1756B9524}"/>
                </a:ext>
              </a:extLst>
            </p:cNvPr>
            <p:cNvSpPr txBox="1"/>
            <p:nvPr/>
          </p:nvSpPr>
          <p:spPr>
            <a:xfrm>
              <a:off x="8371777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BF36739-A6F7-C41F-EC8E-B71C4BCA1603}"/>
                </a:ext>
              </a:extLst>
            </p:cNvPr>
            <p:cNvSpPr txBox="1"/>
            <p:nvPr/>
          </p:nvSpPr>
          <p:spPr>
            <a:xfrm>
              <a:off x="8834404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1FAC29EE-CD7B-A40E-8F20-F326B2E7DEC8}"/>
                </a:ext>
              </a:extLst>
            </p:cNvPr>
            <p:cNvSpPr txBox="1"/>
            <p:nvPr/>
          </p:nvSpPr>
          <p:spPr>
            <a:xfrm>
              <a:off x="9297031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79EC370D-BDEA-648C-73C5-4D1988B43434}"/>
                </a:ext>
              </a:extLst>
            </p:cNvPr>
            <p:cNvSpPr txBox="1"/>
            <p:nvPr/>
          </p:nvSpPr>
          <p:spPr>
            <a:xfrm>
              <a:off x="10222285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ACB720D5-25EE-C08C-EDD0-8EB111C5F207}"/>
                </a:ext>
              </a:extLst>
            </p:cNvPr>
            <p:cNvSpPr txBox="1"/>
            <p:nvPr/>
          </p:nvSpPr>
          <p:spPr>
            <a:xfrm>
              <a:off x="10684912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35ABCFC0-34F8-B9BC-8A6A-E8DBED243E9C}"/>
                </a:ext>
              </a:extLst>
            </p:cNvPr>
            <p:cNvSpPr txBox="1"/>
            <p:nvPr/>
          </p:nvSpPr>
          <p:spPr>
            <a:xfrm>
              <a:off x="11147539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F90A197B-47BD-571D-7B3B-2EE27E6A5C35}"/>
                </a:ext>
              </a:extLst>
            </p:cNvPr>
            <p:cNvSpPr txBox="1"/>
            <p:nvPr/>
          </p:nvSpPr>
          <p:spPr>
            <a:xfrm>
              <a:off x="6521269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7FAF2985-E746-03E8-30EF-53A1E17C4392}"/>
                </a:ext>
              </a:extLst>
            </p:cNvPr>
            <p:cNvSpPr txBox="1"/>
            <p:nvPr/>
          </p:nvSpPr>
          <p:spPr>
            <a:xfrm>
              <a:off x="6983896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A2FD4FDA-F2DA-2CC6-D3DC-600A37822BBC}"/>
                </a:ext>
              </a:extLst>
            </p:cNvPr>
            <p:cNvSpPr txBox="1"/>
            <p:nvPr/>
          </p:nvSpPr>
          <p:spPr>
            <a:xfrm>
              <a:off x="7446523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B67AFFA9-17E3-9988-29D4-E4AB68A861B2}"/>
                </a:ext>
              </a:extLst>
            </p:cNvPr>
            <p:cNvSpPr txBox="1"/>
            <p:nvPr/>
          </p:nvSpPr>
          <p:spPr>
            <a:xfrm>
              <a:off x="8371777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E7802C72-7468-33F8-F3E6-6B2269538406}"/>
                </a:ext>
              </a:extLst>
            </p:cNvPr>
            <p:cNvSpPr txBox="1"/>
            <p:nvPr/>
          </p:nvSpPr>
          <p:spPr>
            <a:xfrm>
              <a:off x="8834404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28EE00F7-ADB8-8886-E7DB-F4B6CB01C025}"/>
                </a:ext>
              </a:extLst>
            </p:cNvPr>
            <p:cNvSpPr txBox="1"/>
            <p:nvPr/>
          </p:nvSpPr>
          <p:spPr>
            <a:xfrm>
              <a:off x="9297031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8EF3F17B-10FD-616B-A072-6CA5EB10923E}"/>
                </a:ext>
              </a:extLst>
            </p:cNvPr>
            <p:cNvSpPr txBox="1"/>
            <p:nvPr/>
          </p:nvSpPr>
          <p:spPr>
            <a:xfrm>
              <a:off x="9759658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F0ED8496-2D97-A78E-4AC8-205DA9AFD0E3}"/>
                </a:ext>
              </a:extLst>
            </p:cNvPr>
            <p:cNvSpPr txBox="1"/>
            <p:nvPr/>
          </p:nvSpPr>
          <p:spPr>
            <a:xfrm>
              <a:off x="10222285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56014091-0FE1-5DA2-973C-1C4C5BD6B7BE}"/>
                </a:ext>
              </a:extLst>
            </p:cNvPr>
            <p:cNvSpPr txBox="1"/>
            <p:nvPr/>
          </p:nvSpPr>
          <p:spPr>
            <a:xfrm>
              <a:off x="11147539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3E22F214-B188-F55A-6E5F-1C4A4D441284}"/>
                </a:ext>
              </a:extLst>
            </p:cNvPr>
            <p:cNvSpPr txBox="1"/>
            <p:nvPr/>
          </p:nvSpPr>
          <p:spPr>
            <a:xfrm>
              <a:off x="11610164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44AB2163-5284-C0F2-A65C-B355F883CFA4}"/>
                </a:ext>
              </a:extLst>
            </p:cNvPr>
            <p:cNvSpPr txBox="1"/>
            <p:nvPr/>
          </p:nvSpPr>
          <p:spPr>
            <a:xfrm>
              <a:off x="6521269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61718A46-B19E-55C5-4F03-6FEB621ACF1B}"/>
                </a:ext>
              </a:extLst>
            </p:cNvPr>
            <p:cNvSpPr txBox="1"/>
            <p:nvPr/>
          </p:nvSpPr>
          <p:spPr>
            <a:xfrm>
              <a:off x="7446523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426F025A-AC0E-DA9C-6CAF-A8D4B1F76B68}"/>
                </a:ext>
              </a:extLst>
            </p:cNvPr>
            <p:cNvSpPr txBox="1"/>
            <p:nvPr/>
          </p:nvSpPr>
          <p:spPr>
            <a:xfrm>
              <a:off x="7909150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59B295B5-A33A-3749-7874-7DFDC3D182EC}"/>
                </a:ext>
              </a:extLst>
            </p:cNvPr>
            <p:cNvSpPr txBox="1"/>
            <p:nvPr/>
          </p:nvSpPr>
          <p:spPr>
            <a:xfrm>
              <a:off x="8834404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F12D2C9A-D600-AB1F-941D-EF82AD1C0CD5}"/>
                </a:ext>
              </a:extLst>
            </p:cNvPr>
            <p:cNvSpPr txBox="1"/>
            <p:nvPr/>
          </p:nvSpPr>
          <p:spPr>
            <a:xfrm>
              <a:off x="9297031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0521AEFB-8052-2F01-DB10-D6A3147EBF34}"/>
                </a:ext>
              </a:extLst>
            </p:cNvPr>
            <p:cNvSpPr txBox="1"/>
            <p:nvPr/>
          </p:nvSpPr>
          <p:spPr>
            <a:xfrm>
              <a:off x="9759658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7647F05F-0DE5-A6CD-53A2-053D549043AE}"/>
                </a:ext>
              </a:extLst>
            </p:cNvPr>
            <p:cNvSpPr txBox="1"/>
            <p:nvPr/>
          </p:nvSpPr>
          <p:spPr>
            <a:xfrm>
              <a:off x="10222285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2FE9C86B-3398-AC7B-2CBB-D176D123309B}"/>
                </a:ext>
              </a:extLst>
            </p:cNvPr>
            <p:cNvSpPr txBox="1"/>
            <p:nvPr/>
          </p:nvSpPr>
          <p:spPr>
            <a:xfrm>
              <a:off x="10684912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95CA659F-B71F-1098-D269-E9D511F921CC}"/>
                </a:ext>
              </a:extLst>
            </p:cNvPr>
            <p:cNvSpPr txBox="1"/>
            <p:nvPr/>
          </p:nvSpPr>
          <p:spPr>
            <a:xfrm>
              <a:off x="11147539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1AB6E689-1962-0049-7145-08794628A5B5}"/>
                </a:ext>
              </a:extLst>
            </p:cNvPr>
            <p:cNvSpPr txBox="1"/>
            <p:nvPr/>
          </p:nvSpPr>
          <p:spPr>
            <a:xfrm>
              <a:off x="11610164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C39E4D0F-FE95-AB53-86A3-7406B0824E31}"/>
                </a:ext>
              </a:extLst>
            </p:cNvPr>
            <p:cNvSpPr txBox="1"/>
            <p:nvPr/>
          </p:nvSpPr>
          <p:spPr>
            <a:xfrm>
              <a:off x="6521269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27D098C9-F598-4CFC-0A8F-21334309276C}"/>
                </a:ext>
              </a:extLst>
            </p:cNvPr>
            <p:cNvSpPr txBox="1"/>
            <p:nvPr/>
          </p:nvSpPr>
          <p:spPr>
            <a:xfrm>
              <a:off x="6983896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D6697219-04BE-7762-1B6E-D05EB04D88D0}"/>
                </a:ext>
              </a:extLst>
            </p:cNvPr>
            <p:cNvSpPr txBox="1"/>
            <p:nvPr/>
          </p:nvSpPr>
          <p:spPr>
            <a:xfrm>
              <a:off x="7909150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0C874369-E98B-91A3-C25A-3538C2BB9469}"/>
                </a:ext>
              </a:extLst>
            </p:cNvPr>
            <p:cNvSpPr txBox="1"/>
            <p:nvPr/>
          </p:nvSpPr>
          <p:spPr>
            <a:xfrm>
              <a:off x="8371777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9D7F8D3D-EACD-460B-BA03-664E198E1121}"/>
                </a:ext>
              </a:extLst>
            </p:cNvPr>
            <p:cNvSpPr txBox="1"/>
            <p:nvPr/>
          </p:nvSpPr>
          <p:spPr>
            <a:xfrm>
              <a:off x="8834404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9EBAD97A-F6F5-0629-A21F-0F9F3DCA6095}"/>
                </a:ext>
              </a:extLst>
            </p:cNvPr>
            <p:cNvSpPr txBox="1"/>
            <p:nvPr/>
          </p:nvSpPr>
          <p:spPr>
            <a:xfrm>
              <a:off x="9297031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DC1A12FF-55B7-6DAB-2574-1A8ACEC3857D}"/>
                </a:ext>
              </a:extLst>
            </p:cNvPr>
            <p:cNvSpPr txBox="1"/>
            <p:nvPr/>
          </p:nvSpPr>
          <p:spPr>
            <a:xfrm>
              <a:off x="9759658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31DB6CB1-1D1A-9545-9817-C407014B9E3A}"/>
                </a:ext>
              </a:extLst>
            </p:cNvPr>
            <p:cNvSpPr txBox="1"/>
            <p:nvPr/>
          </p:nvSpPr>
          <p:spPr>
            <a:xfrm>
              <a:off x="10222285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42FA1913-F9D1-2C4A-B2F6-CA5A0DAF3543}"/>
                </a:ext>
              </a:extLst>
            </p:cNvPr>
            <p:cNvSpPr txBox="1"/>
            <p:nvPr/>
          </p:nvSpPr>
          <p:spPr>
            <a:xfrm>
              <a:off x="10684912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7D6A8166-3330-2379-898C-FCDB5A444E7C}"/>
                </a:ext>
              </a:extLst>
            </p:cNvPr>
            <p:cNvSpPr txBox="1"/>
            <p:nvPr/>
          </p:nvSpPr>
          <p:spPr>
            <a:xfrm>
              <a:off x="11147539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96AE8D27-F958-201F-CC62-C531838A226E}"/>
                </a:ext>
              </a:extLst>
            </p:cNvPr>
            <p:cNvSpPr txBox="1"/>
            <p:nvPr/>
          </p:nvSpPr>
          <p:spPr>
            <a:xfrm>
              <a:off x="11610164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C2A8AB6E-5E32-FBEA-9670-7F6FC2F5BE3D}"/>
                </a:ext>
              </a:extLst>
            </p:cNvPr>
            <p:cNvSpPr txBox="1"/>
            <p:nvPr/>
          </p:nvSpPr>
          <p:spPr>
            <a:xfrm>
              <a:off x="6521269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139345D0-6926-F666-4128-7EF8BC066670}"/>
                </a:ext>
              </a:extLst>
            </p:cNvPr>
            <p:cNvSpPr txBox="1"/>
            <p:nvPr/>
          </p:nvSpPr>
          <p:spPr>
            <a:xfrm>
              <a:off x="6983896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2E09A565-8787-6C28-50E9-0B8268CDA899}"/>
                </a:ext>
              </a:extLst>
            </p:cNvPr>
            <p:cNvSpPr txBox="1"/>
            <p:nvPr/>
          </p:nvSpPr>
          <p:spPr>
            <a:xfrm>
              <a:off x="7446523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FCFD4E66-664A-6DC7-5546-CD9665A0E0D1}"/>
                </a:ext>
              </a:extLst>
            </p:cNvPr>
            <p:cNvSpPr txBox="1"/>
            <p:nvPr/>
          </p:nvSpPr>
          <p:spPr>
            <a:xfrm>
              <a:off x="7909150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6A35270B-A7C2-CFE0-28D3-536DB1695356}"/>
                </a:ext>
              </a:extLst>
            </p:cNvPr>
            <p:cNvSpPr txBox="1"/>
            <p:nvPr/>
          </p:nvSpPr>
          <p:spPr>
            <a:xfrm>
              <a:off x="8834404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A0E1DF03-7FA8-27AD-9ADB-467AF6EE1973}"/>
                </a:ext>
              </a:extLst>
            </p:cNvPr>
            <p:cNvSpPr txBox="1"/>
            <p:nvPr/>
          </p:nvSpPr>
          <p:spPr>
            <a:xfrm>
              <a:off x="9759658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1EC14AC0-B643-DD9A-4AD4-91BDE9D0280C}"/>
                </a:ext>
              </a:extLst>
            </p:cNvPr>
            <p:cNvSpPr txBox="1"/>
            <p:nvPr/>
          </p:nvSpPr>
          <p:spPr>
            <a:xfrm>
              <a:off x="10222285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8AD1423C-6D24-19D0-C2D9-677CD7187B32}"/>
                </a:ext>
              </a:extLst>
            </p:cNvPr>
            <p:cNvSpPr txBox="1"/>
            <p:nvPr/>
          </p:nvSpPr>
          <p:spPr>
            <a:xfrm>
              <a:off x="10684912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02A83512-AC86-652B-2BD4-4430B76F7D26}"/>
                </a:ext>
              </a:extLst>
            </p:cNvPr>
            <p:cNvSpPr txBox="1"/>
            <p:nvPr/>
          </p:nvSpPr>
          <p:spPr>
            <a:xfrm>
              <a:off x="11610164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4A56DF3A-C4D6-C833-270D-B17F95998AEE}"/>
                </a:ext>
              </a:extLst>
            </p:cNvPr>
            <p:cNvSpPr txBox="1"/>
            <p:nvPr/>
          </p:nvSpPr>
          <p:spPr>
            <a:xfrm>
              <a:off x="6521269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F70A13C4-CE74-6848-B64C-50EE51A35F96}"/>
                </a:ext>
              </a:extLst>
            </p:cNvPr>
            <p:cNvSpPr txBox="1"/>
            <p:nvPr/>
          </p:nvSpPr>
          <p:spPr>
            <a:xfrm>
              <a:off x="6983896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F1767C37-E621-7F4F-CF2F-8686616CEB6F}"/>
                </a:ext>
              </a:extLst>
            </p:cNvPr>
            <p:cNvSpPr txBox="1"/>
            <p:nvPr/>
          </p:nvSpPr>
          <p:spPr>
            <a:xfrm>
              <a:off x="7446523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4B88F9FA-F06F-631F-8884-C4E87A901773}"/>
                </a:ext>
              </a:extLst>
            </p:cNvPr>
            <p:cNvSpPr txBox="1"/>
            <p:nvPr/>
          </p:nvSpPr>
          <p:spPr>
            <a:xfrm>
              <a:off x="7909150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BB0AE038-AA24-39B4-8A52-AE5DC102D7E7}"/>
                </a:ext>
              </a:extLst>
            </p:cNvPr>
            <p:cNvSpPr txBox="1"/>
            <p:nvPr/>
          </p:nvSpPr>
          <p:spPr>
            <a:xfrm>
              <a:off x="8371777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C5ECC14F-8815-0241-8D27-22F33E7F10E6}"/>
                </a:ext>
              </a:extLst>
            </p:cNvPr>
            <p:cNvSpPr txBox="1"/>
            <p:nvPr/>
          </p:nvSpPr>
          <p:spPr>
            <a:xfrm>
              <a:off x="8834404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553D8808-9601-6DC7-C0A4-9EBAB4AC3503}"/>
                </a:ext>
              </a:extLst>
            </p:cNvPr>
            <p:cNvSpPr txBox="1"/>
            <p:nvPr/>
          </p:nvSpPr>
          <p:spPr>
            <a:xfrm>
              <a:off x="9297031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CCA98DCE-A55B-BD5C-CEEB-DFB8C4BB72AB}"/>
                </a:ext>
              </a:extLst>
            </p:cNvPr>
            <p:cNvSpPr txBox="1"/>
            <p:nvPr/>
          </p:nvSpPr>
          <p:spPr>
            <a:xfrm>
              <a:off x="9759658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88E9F87C-92A0-4937-F871-6DE71A2B22BB}"/>
                </a:ext>
              </a:extLst>
            </p:cNvPr>
            <p:cNvSpPr txBox="1"/>
            <p:nvPr/>
          </p:nvSpPr>
          <p:spPr>
            <a:xfrm>
              <a:off x="10684912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71FF65CF-A036-8961-8C7D-5BBF109E36CC}"/>
                </a:ext>
              </a:extLst>
            </p:cNvPr>
            <p:cNvSpPr txBox="1"/>
            <p:nvPr/>
          </p:nvSpPr>
          <p:spPr>
            <a:xfrm>
              <a:off x="11147539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6FFF6B08-9957-990A-2EFE-2EE2249771A9}"/>
                </a:ext>
              </a:extLst>
            </p:cNvPr>
            <p:cNvSpPr txBox="1"/>
            <p:nvPr/>
          </p:nvSpPr>
          <p:spPr>
            <a:xfrm>
              <a:off x="11610164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097C935B-2B27-0201-6067-0DA3EFF8D73F}"/>
                </a:ext>
              </a:extLst>
            </p:cNvPr>
            <p:cNvSpPr txBox="1"/>
            <p:nvPr/>
          </p:nvSpPr>
          <p:spPr>
            <a:xfrm>
              <a:off x="6521269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4C37EE59-1EE8-5557-FCCE-16735A0F6FB1}"/>
                </a:ext>
              </a:extLst>
            </p:cNvPr>
            <p:cNvSpPr txBox="1"/>
            <p:nvPr/>
          </p:nvSpPr>
          <p:spPr>
            <a:xfrm>
              <a:off x="6983896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2E746940-6471-6172-BE23-EA4DE180F7EA}"/>
                </a:ext>
              </a:extLst>
            </p:cNvPr>
            <p:cNvSpPr txBox="1"/>
            <p:nvPr/>
          </p:nvSpPr>
          <p:spPr>
            <a:xfrm>
              <a:off x="7446523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5" name="TextBox 214">
              <a:extLst>
                <a:ext uri="{FF2B5EF4-FFF2-40B4-BE49-F238E27FC236}">
                  <a16:creationId xmlns:a16="http://schemas.microsoft.com/office/drawing/2014/main" id="{454E32ED-88BA-8F7F-CDC8-F67D34CD57DB}"/>
                </a:ext>
              </a:extLst>
            </p:cNvPr>
            <p:cNvSpPr txBox="1"/>
            <p:nvPr/>
          </p:nvSpPr>
          <p:spPr>
            <a:xfrm>
              <a:off x="8371777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9572614C-D4F6-4D4E-9014-29BDB2756AF2}"/>
                </a:ext>
              </a:extLst>
            </p:cNvPr>
            <p:cNvSpPr txBox="1"/>
            <p:nvPr/>
          </p:nvSpPr>
          <p:spPr>
            <a:xfrm>
              <a:off x="8834404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4437789B-1E86-7337-DA18-47B804FA35AE}"/>
                </a:ext>
              </a:extLst>
            </p:cNvPr>
            <p:cNvSpPr txBox="1"/>
            <p:nvPr/>
          </p:nvSpPr>
          <p:spPr>
            <a:xfrm>
              <a:off x="9297031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FEF25779-E277-21F8-49C5-9D8A6EA2CD2D}"/>
                </a:ext>
              </a:extLst>
            </p:cNvPr>
            <p:cNvSpPr txBox="1"/>
            <p:nvPr/>
          </p:nvSpPr>
          <p:spPr>
            <a:xfrm>
              <a:off x="9759658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329855BF-C1D7-CD11-94A3-B557D5797481}"/>
                </a:ext>
              </a:extLst>
            </p:cNvPr>
            <p:cNvSpPr txBox="1"/>
            <p:nvPr/>
          </p:nvSpPr>
          <p:spPr>
            <a:xfrm>
              <a:off x="10222285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D7449A39-D457-0872-5E52-17C1FF8BD041}"/>
                </a:ext>
              </a:extLst>
            </p:cNvPr>
            <p:cNvSpPr txBox="1"/>
            <p:nvPr/>
          </p:nvSpPr>
          <p:spPr>
            <a:xfrm>
              <a:off x="11147539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722EE0D5-CF64-41A8-A735-F7F076093000}"/>
                </a:ext>
              </a:extLst>
            </p:cNvPr>
            <p:cNvSpPr txBox="1"/>
            <p:nvPr/>
          </p:nvSpPr>
          <p:spPr>
            <a:xfrm>
              <a:off x="11610164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71313D74-9643-159A-2984-1C589E1F8802}"/>
                </a:ext>
              </a:extLst>
            </p:cNvPr>
            <p:cNvSpPr txBox="1"/>
            <p:nvPr/>
          </p:nvSpPr>
          <p:spPr>
            <a:xfrm>
              <a:off x="6521269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ACCA8264-065B-05CD-5951-FF0E27FEE8B1}"/>
                </a:ext>
              </a:extLst>
            </p:cNvPr>
            <p:cNvSpPr txBox="1"/>
            <p:nvPr/>
          </p:nvSpPr>
          <p:spPr>
            <a:xfrm>
              <a:off x="6983896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14768D46-B5C6-ECE4-1972-C4539470A3FD}"/>
                </a:ext>
              </a:extLst>
            </p:cNvPr>
            <p:cNvSpPr txBox="1"/>
            <p:nvPr/>
          </p:nvSpPr>
          <p:spPr>
            <a:xfrm>
              <a:off x="7446523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3045D90B-BC6D-4B90-D338-EEEF6835E7DC}"/>
                </a:ext>
              </a:extLst>
            </p:cNvPr>
            <p:cNvSpPr txBox="1"/>
            <p:nvPr/>
          </p:nvSpPr>
          <p:spPr>
            <a:xfrm>
              <a:off x="7909150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DCDB8575-6B75-46CD-205F-B1943A7B2F4C}"/>
                </a:ext>
              </a:extLst>
            </p:cNvPr>
            <p:cNvSpPr txBox="1"/>
            <p:nvPr/>
          </p:nvSpPr>
          <p:spPr>
            <a:xfrm>
              <a:off x="8371777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A49DF285-B8B0-CD59-4C32-15E6C1BFEC15}"/>
                </a:ext>
              </a:extLst>
            </p:cNvPr>
            <p:cNvSpPr txBox="1"/>
            <p:nvPr/>
          </p:nvSpPr>
          <p:spPr>
            <a:xfrm>
              <a:off x="9297031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EFAC2DD6-5924-3D4D-65F8-1AEDF3A08A1B}"/>
                </a:ext>
              </a:extLst>
            </p:cNvPr>
            <p:cNvSpPr txBox="1"/>
            <p:nvPr/>
          </p:nvSpPr>
          <p:spPr>
            <a:xfrm>
              <a:off x="9759658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22311D11-670C-8B61-2D54-8DC1F9C4815B}"/>
                </a:ext>
              </a:extLst>
            </p:cNvPr>
            <p:cNvSpPr txBox="1"/>
            <p:nvPr/>
          </p:nvSpPr>
          <p:spPr>
            <a:xfrm>
              <a:off x="10222285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A0C25F3B-D618-A00B-72D4-E1AB6B094142}"/>
                </a:ext>
              </a:extLst>
            </p:cNvPr>
            <p:cNvSpPr txBox="1"/>
            <p:nvPr/>
          </p:nvSpPr>
          <p:spPr>
            <a:xfrm>
              <a:off x="10684912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2436BA40-5C07-32D2-67B7-75530A3AABB3}"/>
                </a:ext>
              </a:extLst>
            </p:cNvPr>
            <p:cNvSpPr txBox="1"/>
            <p:nvPr/>
          </p:nvSpPr>
          <p:spPr>
            <a:xfrm>
              <a:off x="11147539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BA76A6C3-9959-B3E9-E871-FEAB69835F2C}"/>
                </a:ext>
              </a:extLst>
            </p:cNvPr>
            <p:cNvSpPr txBox="1"/>
            <p:nvPr/>
          </p:nvSpPr>
          <p:spPr>
            <a:xfrm>
              <a:off x="11610164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FD219C77-88EC-A75E-0E3B-C981E782CEE7}"/>
                </a:ext>
              </a:extLst>
            </p:cNvPr>
            <p:cNvSpPr txBox="1"/>
            <p:nvPr/>
          </p:nvSpPr>
          <p:spPr>
            <a:xfrm>
              <a:off x="6521269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9466ED29-8CA6-5591-0EF9-7C6E316A9D4E}"/>
                </a:ext>
              </a:extLst>
            </p:cNvPr>
            <p:cNvSpPr txBox="1"/>
            <p:nvPr/>
          </p:nvSpPr>
          <p:spPr>
            <a:xfrm>
              <a:off x="6983896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2E3F46E3-80EB-E186-205D-49E24718E112}"/>
                </a:ext>
              </a:extLst>
            </p:cNvPr>
            <p:cNvSpPr txBox="1"/>
            <p:nvPr/>
          </p:nvSpPr>
          <p:spPr>
            <a:xfrm>
              <a:off x="7446523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09504F19-3417-6E7A-BB1A-AFD32D683ECE}"/>
                </a:ext>
              </a:extLst>
            </p:cNvPr>
            <p:cNvSpPr txBox="1"/>
            <p:nvPr/>
          </p:nvSpPr>
          <p:spPr>
            <a:xfrm>
              <a:off x="7909150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E40B3B05-1047-FD17-13B5-8A53EFF91903}"/>
                </a:ext>
              </a:extLst>
            </p:cNvPr>
            <p:cNvSpPr txBox="1"/>
            <p:nvPr/>
          </p:nvSpPr>
          <p:spPr>
            <a:xfrm>
              <a:off x="8834404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EF619EB4-898E-644B-191C-C0865C33A06F}"/>
                </a:ext>
              </a:extLst>
            </p:cNvPr>
            <p:cNvSpPr txBox="1"/>
            <p:nvPr/>
          </p:nvSpPr>
          <p:spPr>
            <a:xfrm>
              <a:off x="9297031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12A34508-F075-0BF2-972B-9C016DBA5A4F}"/>
                </a:ext>
              </a:extLst>
            </p:cNvPr>
            <p:cNvSpPr txBox="1"/>
            <p:nvPr/>
          </p:nvSpPr>
          <p:spPr>
            <a:xfrm>
              <a:off x="9759658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0" name="TextBox 239">
              <a:extLst>
                <a:ext uri="{FF2B5EF4-FFF2-40B4-BE49-F238E27FC236}">
                  <a16:creationId xmlns:a16="http://schemas.microsoft.com/office/drawing/2014/main" id="{D91D70DF-E70D-ED30-D69C-D5E254D3B3F2}"/>
                </a:ext>
              </a:extLst>
            </p:cNvPr>
            <p:cNvSpPr txBox="1"/>
            <p:nvPr/>
          </p:nvSpPr>
          <p:spPr>
            <a:xfrm>
              <a:off x="10222285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3FFB4A11-9748-121A-B657-CEE511CE329E}"/>
                </a:ext>
              </a:extLst>
            </p:cNvPr>
            <p:cNvSpPr txBox="1"/>
            <p:nvPr/>
          </p:nvSpPr>
          <p:spPr>
            <a:xfrm>
              <a:off x="10684912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DBE62996-5452-9127-261C-8C6E3682D700}"/>
                </a:ext>
              </a:extLst>
            </p:cNvPr>
            <p:cNvSpPr txBox="1"/>
            <p:nvPr/>
          </p:nvSpPr>
          <p:spPr>
            <a:xfrm>
              <a:off x="11610164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3" name="TextBox 242">
              <a:extLst>
                <a:ext uri="{FF2B5EF4-FFF2-40B4-BE49-F238E27FC236}">
                  <a16:creationId xmlns:a16="http://schemas.microsoft.com/office/drawing/2014/main" id="{1C6FE513-DDB7-ECDB-0F78-C82498F6B628}"/>
                </a:ext>
              </a:extLst>
            </p:cNvPr>
            <p:cNvSpPr txBox="1"/>
            <p:nvPr/>
          </p:nvSpPr>
          <p:spPr>
            <a:xfrm>
              <a:off x="6983896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FC0BAD9A-AE78-7BF3-AC55-770C5A089DA8}"/>
                </a:ext>
              </a:extLst>
            </p:cNvPr>
            <p:cNvSpPr txBox="1"/>
            <p:nvPr/>
          </p:nvSpPr>
          <p:spPr>
            <a:xfrm>
              <a:off x="7446523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81E13AD1-82D3-7F9B-C8D9-F52667D66DC9}"/>
                </a:ext>
              </a:extLst>
            </p:cNvPr>
            <p:cNvSpPr txBox="1"/>
            <p:nvPr/>
          </p:nvSpPr>
          <p:spPr>
            <a:xfrm>
              <a:off x="7909150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DDD82497-4350-13C3-7F1A-338A444CE3EB}"/>
                </a:ext>
              </a:extLst>
            </p:cNvPr>
            <p:cNvSpPr txBox="1"/>
            <p:nvPr/>
          </p:nvSpPr>
          <p:spPr>
            <a:xfrm>
              <a:off x="8371777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E636CB9D-F456-D432-C20F-B8824280981A}"/>
                </a:ext>
              </a:extLst>
            </p:cNvPr>
            <p:cNvSpPr txBox="1"/>
            <p:nvPr/>
          </p:nvSpPr>
          <p:spPr>
            <a:xfrm>
              <a:off x="8834404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DC6185F3-E97A-0A10-0538-65735EBBDECD}"/>
                </a:ext>
              </a:extLst>
            </p:cNvPr>
            <p:cNvSpPr txBox="1"/>
            <p:nvPr/>
          </p:nvSpPr>
          <p:spPr>
            <a:xfrm>
              <a:off x="9297031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649E026E-60C6-6F5B-28DD-DD21C16A9183}"/>
                </a:ext>
              </a:extLst>
            </p:cNvPr>
            <p:cNvSpPr txBox="1"/>
            <p:nvPr/>
          </p:nvSpPr>
          <p:spPr>
            <a:xfrm>
              <a:off x="10222285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5D97C25D-5649-6E8D-B7D7-A7FB8F5C2B09}"/>
                </a:ext>
              </a:extLst>
            </p:cNvPr>
            <p:cNvSpPr txBox="1"/>
            <p:nvPr/>
          </p:nvSpPr>
          <p:spPr>
            <a:xfrm>
              <a:off x="10684912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DED23F02-AC89-499F-41D8-6C7674BA7616}"/>
                </a:ext>
              </a:extLst>
            </p:cNvPr>
            <p:cNvSpPr txBox="1"/>
            <p:nvPr/>
          </p:nvSpPr>
          <p:spPr>
            <a:xfrm>
              <a:off x="11147539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8A5778D1-F522-25E6-20C5-64B1FE6682B8}"/>
                </a:ext>
              </a:extLst>
            </p:cNvPr>
            <p:cNvSpPr txBox="1"/>
            <p:nvPr/>
          </p:nvSpPr>
          <p:spPr>
            <a:xfrm>
              <a:off x="11610164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06509AAF-7CA1-400E-5992-4482A5763B67}"/>
                </a:ext>
              </a:extLst>
            </p:cNvPr>
            <p:cNvSpPr txBox="1"/>
            <p:nvPr/>
          </p:nvSpPr>
          <p:spPr>
            <a:xfrm>
              <a:off x="6521269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4" name="TextBox 253">
              <a:extLst>
                <a:ext uri="{FF2B5EF4-FFF2-40B4-BE49-F238E27FC236}">
                  <a16:creationId xmlns:a16="http://schemas.microsoft.com/office/drawing/2014/main" id="{C61C6326-5806-1E40-E724-3A56DBD69843}"/>
                </a:ext>
              </a:extLst>
            </p:cNvPr>
            <p:cNvSpPr txBox="1"/>
            <p:nvPr/>
          </p:nvSpPr>
          <p:spPr>
            <a:xfrm>
              <a:off x="7446523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CB25D377-3FF6-0755-9347-6834ED195ADB}"/>
                </a:ext>
              </a:extLst>
            </p:cNvPr>
            <p:cNvSpPr txBox="1"/>
            <p:nvPr/>
          </p:nvSpPr>
          <p:spPr>
            <a:xfrm>
              <a:off x="7909150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1C60D20E-9E3B-10C0-6E6C-D1E01B9456EB}"/>
                </a:ext>
              </a:extLst>
            </p:cNvPr>
            <p:cNvSpPr txBox="1"/>
            <p:nvPr/>
          </p:nvSpPr>
          <p:spPr>
            <a:xfrm>
              <a:off x="8371777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5AD61AFF-3B6C-62A3-3F35-711D94B47C2E}"/>
                </a:ext>
              </a:extLst>
            </p:cNvPr>
            <p:cNvSpPr txBox="1"/>
            <p:nvPr/>
          </p:nvSpPr>
          <p:spPr>
            <a:xfrm>
              <a:off x="8834404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8" name="TextBox 257">
              <a:extLst>
                <a:ext uri="{FF2B5EF4-FFF2-40B4-BE49-F238E27FC236}">
                  <a16:creationId xmlns:a16="http://schemas.microsoft.com/office/drawing/2014/main" id="{D1628D3B-6751-9EB0-138B-BC8A21338313}"/>
                </a:ext>
              </a:extLst>
            </p:cNvPr>
            <p:cNvSpPr txBox="1"/>
            <p:nvPr/>
          </p:nvSpPr>
          <p:spPr>
            <a:xfrm>
              <a:off x="9297031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3BDCDE82-A517-0923-8EFD-7FAC8F5F5407}"/>
                </a:ext>
              </a:extLst>
            </p:cNvPr>
            <p:cNvSpPr txBox="1"/>
            <p:nvPr/>
          </p:nvSpPr>
          <p:spPr>
            <a:xfrm>
              <a:off x="9759658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FE142B5D-8A77-1F88-5E8D-8E0C5C1B6A56}"/>
                </a:ext>
              </a:extLst>
            </p:cNvPr>
            <p:cNvSpPr txBox="1"/>
            <p:nvPr/>
          </p:nvSpPr>
          <p:spPr>
            <a:xfrm>
              <a:off x="10222285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96519D03-127E-881E-1F87-48A14E67E69D}"/>
                </a:ext>
              </a:extLst>
            </p:cNvPr>
            <p:cNvSpPr txBox="1"/>
            <p:nvPr/>
          </p:nvSpPr>
          <p:spPr>
            <a:xfrm>
              <a:off x="10684912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16316D28-ED4A-3379-1C37-94405B026C1E}"/>
                </a:ext>
              </a:extLst>
            </p:cNvPr>
            <p:cNvSpPr txBox="1"/>
            <p:nvPr/>
          </p:nvSpPr>
          <p:spPr>
            <a:xfrm>
              <a:off x="11147539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id="{111BDBBA-88A9-BD93-3569-4AC6BB9F61CE}"/>
                </a:ext>
              </a:extLst>
            </p:cNvPr>
            <p:cNvSpPr txBox="1"/>
            <p:nvPr/>
          </p:nvSpPr>
          <p:spPr>
            <a:xfrm>
              <a:off x="6521269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54772C87-C0B3-F11E-BA56-2923F4F7CCE0}"/>
                </a:ext>
              </a:extLst>
            </p:cNvPr>
            <p:cNvSpPr txBox="1"/>
            <p:nvPr/>
          </p:nvSpPr>
          <p:spPr>
            <a:xfrm>
              <a:off x="7446523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E09F0DE6-8AD9-821F-50B9-77C49E93583B}"/>
                </a:ext>
              </a:extLst>
            </p:cNvPr>
            <p:cNvSpPr txBox="1"/>
            <p:nvPr/>
          </p:nvSpPr>
          <p:spPr>
            <a:xfrm>
              <a:off x="7909150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ACEB4DBF-1910-E6FD-25BD-C4938C05512A}"/>
                </a:ext>
              </a:extLst>
            </p:cNvPr>
            <p:cNvSpPr txBox="1"/>
            <p:nvPr/>
          </p:nvSpPr>
          <p:spPr>
            <a:xfrm>
              <a:off x="8371777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287D5974-6DEA-2401-3700-E70D3C306A44}"/>
                </a:ext>
              </a:extLst>
            </p:cNvPr>
            <p:cNvSpPr txBox="1"/>
            <p:nvPr/>
          </p:nvSpPr>
          <p:spPr>
            <a:xfrm>
              <a:off x="8834404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A5F6BBF7-15E4-740E-76A0-449D5678EBAD}"/>
                </a:ext>
              </a:extLst>
            </p:cNvPr>
            <p:cNvSpPr txBox="1"/>
            <p:nvPr/>
          </p:nvSpPr>
          <p:spPr>
            <a:xfrm>
              <a:off x="9297031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1E266928-1804-41AD-5CE3-96932901E1CD}"/>
                </a:ext>
              </a:extLst>
            </p:cNvPr>
            <p:cNvSpPr txBox="1"/>
            <p:nvPr/>
          </p:nvSpPr>
          <p:spPr>
            <a:xfrm>
              <a:off x="9759658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0EDC29EF-6A3A-E288-F305-5E614E8271AC}"/>
                </a:ext>
              </a:extLst>
            </p:cNvPr>
            <p:cNvSpPr txBox="1"/>
            <p:nvPr/>
          </p:nvSpPr>
          <p:spPr>
            <a:xfrm>
              <a:off x="10684912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9ADD59A1-B829-C0FB-7B5A-CDBA92691428}"/>
                </a:ext>
              </a:extLst>
            </p:cNvPr>
            <p:cNvSpPr txBox="1"/>
            <p:nvPr/>
          </p:nvSpPr>
          <p:spPr>
            <a:xfrm>
              <a:off x="11147539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DAC627AE-E2FE-A616-ABCD-77637A6BC5E5}"/>
                </a:ext>
              </a:extLst>
            </p:cNvPr>
            <p:cNvSpPr txBox="1"/>
            <p:nvPr/>
          </p:nvSpPr>
          <p:spPr>
            <a:xfrm>
              <a:off x="11610164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</p:grpSp>
      <p:sp>
        <p:nvSpPr>
          <p:cNvPr id="273" name="TextBox 272">
            <a:extLst>
              <a:ext uri="{FF2B5EF4-FFF2-40B4-BE49-F238E27FC236}">
                <a16:creationId xmlns:a16="http://schemas.microsoft.com/office/drawing/2014/main" id="{FCD7D726-ED8F-F278-69B0-7408304E1F75}"/>
              </a:ext>
            </a:extLst>
          </p:cNvPr>
          <p:cNvSpPr txBox="1"/>
          <p:nvPr userDrawn="1"/>
        </p:nvSpPr>
        <p:spPr>
          <a:xfrm rot="16200000">
            <a:off x="9759658" y="246057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74" name="TextBox 273">
            <a:extLst>
              <a:ext uri="{FF2B5EF4-FFF2-40B4-BE49-F238E27FC236}">
                <a16:creationId xmlns:a16="http://schemas.microsoft.com/office/drawing/2014/main" id="{FB14022D-BF5D-7BB8-CBBB-06B68D411FA2}"/>
              </a:ext>
            </a:extLst>
          </p:cNvPr>
          <p:cNvSpPr txBox="1"/>
          <p:nvPr userDrawn="1"/>
        </p:nvSpPr>
        <p:spPr>
          <a:xfrm rot="13800000">
            <a:off x="11610164" y="246057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75" name="TextBox 274">
            <a:extLst>
              <a:ext uri="{FF2B5EF4-FFF2-40B4-BE49-F238E27FC236}">
                <a16:creationId xmlns:a16="http://schemas.microsoft.com/office/drawing/2014/main" id="{451C4DCD-909B-5299-600D-DE33D35CFDBB}"/>
              </a:ext>
            </a:extLst>
          </p:cNvPr>
          <p:cNvSpPr txBox="1"/>
          <p:nvPr userDrawn="1"/>
        </p:nvSpPr>
        <p:spPr>
          <a:xfrm rot="2100000">
            <a:off x="7909150" y="794944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76" name="TextBox 275">
            <a:extLst>
              <a:ext uri="{FF2B5EF4-FFF2-40B4-BE49-F238E27FC236}">
                <a16:creationId xmlns:a16="http://schemas.microsoft.com/office/drawing/2014/main" id="{CBA8D5D1-A200-8D8E-5B33-93704EAE3D3A}"/>
              </a:ext>
            </a:extLst>
          </p:cNvPr>
          <p:cNvSpPr txBox="1"/>
          <p:nvPr userDrawn="1"/>
        </p:nvSpPr>
        <p:spPr>
          <a:xfrm rot="3599825">
            <a:off x="10684912" y="794944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77" name="TextBox 276">
            <a:extLst>
              <a:ext uri="{FF2B5EF4-FFF2-40B4-BE49-F238E27FC236}">
                <a16:creationId xmlns:a16="http://schemas.microsoft.com/office/drawing/2014/main" id="{E8763D7A-5727-9BA2-9314-11DA1F3798C6}"/>
              </a:ext>
            </a:extLst>
          </p:cNvPr>
          <p:cNvSpPr txBox="1"/>
          <p:nvPr userDrawn="1"/>
        </p:nvSpPr>
        <p:spPr>
          <a:xfrm rot="17400000">
            <a:off x="6983896" y="1343831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78" name="TextBox 277">
            <a:extLst>
              <a:ext uri="{FF2B5EF4-FFF2-40B4-BE49-F238E27FC236}">
                <a16:creationId xmlns:a16="http://schemas.microsoft.com/office/drawing/2014/main" id="{0FA634B2-3B5F-566D-4A91-4F8639E84CF4}"/>
              </a:ext>
            </a:extLst>
          </p:cNvPr>
          <p:cNvSpPr txBox="1"/>
          <p:nvPr userDrawn="1"/>
        </p:nvSpPr>
        <p:spPr>
          <a:xfrm rot="20394842">
            <a:off x="8371777" y="1343831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FF0481F6-B03C-7DE7-1A95-74F87739E338}"/>
              </a:ext>
            </a:extLst>
          </p:cNvPr>
          <p:cNvSpPr txBox="1"/>
          <p:nvPr userDrawn="1"/>
        </p:nvSpPr>
        <p:spPr>
          <a:xfrm rot="5400000">
            <a:off x="7446523" y="1892718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830B5511-6939-D8E0-6C5C-48F065DBAF03}"/>
              </a:ext>
            </a:extLst>
          </p:cNvPr>
          <p:cNvSpPr txBox="1"/>
          <p:nvPr userDrawn="1"/>
        </p:nvSpPr>
        <p:spPr>
          <a:xfrm rot="5400000">
            <a:off x="8371777" y="2441605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6159E9B8-6A25-B51D-693B-8F9AC62FCF92}"/>
              </a:ext>
            </a:extLst>
          </p:cNvPr>
          <p:cNvSpPr txBox="1"/>
          <p:nvPr userDrawn="1"/>
        </p:nvSpPr>
        <p:spPr>
          <a:xfrm rot="13200000">
            <a:off x="9297031" y="2441605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2" name="TextBox 281">
            <a:extLst>
              <a:ext uri="{FF2B5EF4-FFF2-40B4-BE49-F238E27FC236}">
                <a16:creationId xmlns:a16="http://schemas.microsoft.com/office/drawing/2014/main" id="{A8C1F8C4-D36F-54A0-4210-A3A596829029}"/>
              </a:ext>
            </a:extLst>
          </p:cNvPr>
          <p:cNvSpPr txBox="1"/>
          <p:nvPr userDrawn="1"/>
        </p:nvSpPr>
        <p:spPr>
          <a:xfrm rot="3000000">
            <a:off x="11147539" y="2441605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3" name="TextBox 282">
            <a:extLst>
              <a:ext uri="{FF2B5EF4-FFF2-40B4-BE49-F238E27FC236}">
                <a16:creationId xmlns:a16="http://schemas.microsoft.com/office/drawing/2014/main" id="{5C2D789C-C1C0-7998-5F0B-42ACC506C0AC}"/>
              </a:ext>
            </a:extLst>
          </p:cNvPr>
          <p:cNvSpPr txBox="1"/>
          <p:nvPr userDrawn="1"/>
        </p:nvSpPr>
        <p:spPr>
          <a:xfrm rot="2100000">
            <a:off x="10222285" y="2990492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4" name="TextBox 283">
            <a:extLst>
              <a:ext uri="{FF2B5EF4-FFF2-40B4-BE49-F238E27FC236}">
                <a16:creationId xmlns:a16="http://schemas.microsoft.com/office/drawing/2014/main" id="{7DECD5B4-E152-5A87-EE16-F7FB57718E19}"/>
              </a:ext>
            </a:extLst>
          </p:cNvPr>
          <p:cNvSpPr txBox="1"/>
          <p:nvPr userDrawn="1"/>
        </p:nvSpPr>
        <p:spPr>
          <a:xfrm rot="16800000">
            <a:off x="7909150" y="3539379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5" name="TextBox 284">
            <a:extLst>
              <a:ext uri="{FF2B5EF4-FFF2-40B4-BE49-F238E27FC236}">
                <a16:creationId xmlns:a16="http://schemas.microsoft.com/office/drawing/2014/main" id="{9FFAE11D-32FF-F6A6-AB0C-E7A0B61D917C}"/>
              </a:ext>
            </a:extLst>
          </p:cNvPr>
          <p:cNvSpPr txBox="1"/>
          <p:nvPr userDrawn="1"/>
        </p:nvSpPr>
        <p:spPr>
          <a:xfrm rot="11400000">
            <a:off x="10684912" y="3539379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6" name="TextBox 285">
            <a:extLst>
              <a:ext uri="{FF2B5EF4-FFF2-40B4-BE49-F238E27FC236}">
                <a16:creationId xmlns:a16="http://schemas.microsoft.com/office/drawing/2014/main" id="{8E332C03-E17C-0AAE-8ABD-2B80B48FF778}"/>
              </a:ext>
            </a:extLst>
          </p:cNvPr>
          <p:cNvSpPr txBox="1"/>
          <p:nvPr userDrawn="1"/>
        </p:nvSpPr>
        <p:spPr>
          <a:xfrm rot="4800000">
            <a:off x="8834404" y="4088266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7" name="TextBox 286">
            <a:extLst>
              <a:ext uri="{FF2B5EF4-FFF2-40B4-BE49-F238E27FC236}">
                <a16:creationId xmlns:a16="http://schemas.microsoft.com/office/drawing/2014/main" id="{9D1A1B17-BF01-FC46-C412-44961F8F9F52}"/>
              </a:ext>
            </a:extLst>
          </p:cNvPr>
          <p:cNvSpPr txBox="1"/>
          <p:nvPr userDrawn="1"/>
        </p:nvSpPr>
        <p:spPr>
          <a:xfrm rot="11700000">
            <a:off x="8371777" y="4637153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8" name="TextBox 287">
            <a:extLst>
              <a:ext uri="{FF2B5EF4-FFF2-40B4-BE49-F238E27FC236}">
                <a16:creationId xmlns:a16="http://schemas.microsoft.com/office/drawing/2014/main" id="{8AA8D794-18D7-E8E3-0D0C-D101786F1597}"/>
              </a:ext>
            </a:extLst>
          </p:cNvPr>
          <p:cNvSpPr txBox="1"/>
          <p:nvPr userDrawn="1"/>
        </p:nvSpPr>
        <p:spPr>
          <a:xfrm rot="19200000">
            <a:off x="11147539" y="4637153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9" name="TextBox 288">
            <a:extLst>
              <a:ext uri="{FF2B5EF4-FFF2-40B4-BE49-F238E27FC236}">
                <a16:creationId xmlns:a16="http://schemas.microsoft.com/office/drawing/2014/main" id="{F5C6BCA9-A49B-73B1-5DE4-FEA1A3B9E97A}"/>
              </a:ext>
            </a:extLst>
          </p:cNvPr>
          <p:cNvSpPr txBox="1"/>
          <p:nvPr userDrawn="1"/>
        </p:nvSpPr>
        <p:spPr>
          <a:xfrm rot="2700000">
            <a:off x="6521269" y="5186040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90" name="TextBox 289">
            <a:extLst>
              <a:ext uri="{FF2B5EF4-FFF2-40B4-BE49-F238E27FC236}">
                <a16:creationId xmlns:a16="http://schemas.microsoft.com/office/drawing/2014/main" id="{1A841D2C-355A-C6A2-50D4-417F2D30AEE0}"/>
              </a:ext>
            </a:extLst>
          </p:cNvPr>
          <p:cNvSpPr txBox="1"/>
          <p:nvPr userDrawn="1"/>
        </p:nvSpPr>
        <p:spPr>
          <a:xfrm rot="600000">
            <a:off x="9759658" y="5186040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91" name="TextBox 290">
            <a:extLst>
              <a:ext uri="{FF2B5EF4-FFF2-40B4-BE49-F238E27FC236}">
                <a16:creationId xmlns:a16="http://schemas.microsoft.com/office/drawing/2014/main" id="{F890B98B-D9D3-CD89-0BA1-35D30776A1F9}"/>
              </a:ext>
            </a:extLst>
          </p:cNvPr>
          <p:cNvSpPr txBox="1"/>
          <p:nvPr userDrawn="1"/>
        </p:nvSpPr>
        <p:spPr>
          <a:xfrm rot="10200000">
            <a:off x="6983896" y="5734927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92" name="TextBox 291">
            <a:extLst>
              <a:ext uri="{FF2B5EF4-FFF2-40B4-BE49-F238E27FC236}">
                <a16:creationId xmlns:a16="http://schemas.microsoft.com/office/drawing/2014/main" id="{D66AA3C6-02D5-014A-F8D1-0FC67CE657FA}"/>
              </a:ext>
            </a:extLst>
          </p:cNvPr>
          <p:cNvSpPr txBox="1"/>
          <p:nvPr userDrawn="1"/>
        </p:nvSpPr>
        <p:spPr>
          <a:xfrm rot="14400000">
            <a:off x="11610164" y="5734927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93" name="TextBox 292">
            <a:extLst>
              <a:ext uri="{FF2B5EF4-FFF2-40B4-BE49-F238E27FC236}">
                <a16:creationId xmlns:a16="http://schemas.microsoft.com/office/drawing/2014/main" id="{4163441C-22C2-9BAD-A0CD-D43626814B7F}"/>
              </a:ext>
            </a:extLst>
          </p:cNvPr>
          <p:cNvSpPr txBox="1"/>
          <p:nvPr userDrawn="1"/>
        </p:nvSpPr>
        <p:spPr>
          <a:xfrm rot="17400000">
            <a:off x="6983896" y="6283818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94" name="TextBox 293">
            <a:extLst>
              <a:ext uri="{FF2B5EF4-FFF2-40B4-BE49-F238E27FC236}">
                <a16:creationId xmlns:a16="http://schemas.microsoft.com/office/drawing/2014/main" id="{990D6DAB-158E-55C5-E8D6-39600E15234C}"/>
              </a:ext>
            </a:extLst>
          </p:cNvPr>
          <p:cNvSpPr txBox="1"/>
          <p:nvPr userDrawn="1"/>
        </p:nvSpPr>
        <p:spPr>
          <a:xfrm rot="1500000">
            <a:off x="10222285" y="6283818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8C39075-9160-042D-8C31-6B61B4D4C2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076"/>
          <a:stretch/>
        </p:blipFill>
        <p:spPr>
          <a:xfrm>
            <a:off x="712389" y="4268776"/>
            <a:ext cx="3480036" cy="439200"/>
          </a:xfrm>
          <a:prstGeom prst="rect">
            <a:avLst/>
          </a:prstGeom>
        </p:spPr>
      </p:pic>
      <p:pic>
        <p:nvPicPr>
          <p:cNvPr id="18" name="Picture 17" descr="A close-up of a letter&#10;&#10;Description automatically generated">
            <a:extLst>
              <a:ext uri="{FF2B5EF4-FFF2-40B4-BE49-F238E27FC236}">
                <a16:creationId xmlns:a16="http://schemas.microsoft.com/office/drawing/2014/main" id="{5704BA9A-A522-BB83-73F6-4A1D1FEA48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31"/>
          <a:stretch/>
        </p:blipFill>
        <p:spPr>
          <a:xfrm>
            <a:off x="2779107" y="5009950"/>
            <a:ext cx="3321596" cy="132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005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5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5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5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5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30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5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5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5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3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50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50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5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3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5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50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30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3" grpId="0"/>
      <p:bldP spid="274" grpId="0"/>
      <p:bldP spid="275" grpId="0"/>
      <p:bldP spid="276" grpId="0"/>
      <p:bldP spid="277" grpId="0"/>
      <p:bldP spid="278" grpId="0"/>
      <p:bldP spid="279" grpId="0"/>
      <p:bldP spid="280" grpId="0"/>
      <p:bldP spid="281" grpId="0"/>
      <p:bldP spid="282" grpId="0"/>
      <p:bldP spid="283" grpId="0"/>
      <p:bldP spid="284" grpId="0"/>
      <p:bldP spid="285" grpId="0"/>
      <p:bldP spid="286" grpId="0"/>
      <p:bldP spid="287" grpId="0"/>
      <p:bldP spid="288" grpId="0"/>
      <p:bldP spid="289" grpId="0"/>
      <p:bldP spid="290" grpId="0"/>
      <p:bldP spid="291" grpId="0"/>
      <p:bldP spid="292" grpId="0"/>
      <p:bldP spid="293" grpId="0"/>
      <p:bldP spid="294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woTit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ext Placeholder 157">
            <a:extLst>
              <a:ext uri="{FF2B5EF4-FFF2-40B4-BE49-F238E27FC236}">
                <a16:creationId xmlns:a16="http://schemas.microsoft.com/office/drawing/2014/main" id="{2ABCD71F-0CCB-0571-7086-B60D6F5672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9791" y="5701675"/>
            <a:ext cx="3182049" cy="338554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  <a:endParaRPr lang="en-HK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86195BB-2851-469C-5939-97E6127B563E}"/>
              </a:ext>
            </a:extLst>
          </p:cNvPr>
          <p:cNvGrpSpPr/>
          <p:nvPr userDrawn="1"/>
        </p:nvGrpSpPr>
        <p:grpSpPr>
          <a:xfrm>
            <a:off x="6521269" y="246057"/>
            <a:ext cx="5396690" cy="6437871"/>
            <a:chOff x="6521269" y="246057"/>
            <a:chExt cx="5396690" cy="643787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C952766-EB25-2870-9A7C-4E5AD3938A64}"/>
                </a:ext>
              </a:extLst>
            </p:cNvPr>
            <p:cNvSpPr txBox="1"/>
            <p:nvPr/>
          </p:nvSpPr>
          <p:spPr>
            <a:xfrm>
              <a:off x="6521269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A6A451A-1AC9-4ABC-709B-10870ED13C27}"/>
                </a:ext>
              </a:extLst>
            </p:cNvPr>
            <p:cNvSpPr txBox="1"/>
            <p:nvPr/>
          </p:nvSpPr>
          <p:spPr>
            <a:xfrm>
              <a:off x="6983896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6696B3C-D94D-6BA3-648E-70CFF7F85CE0}"/>
                </a:ext>
              </a:extLst>
            </p:cNvPr>
            <p:cNvSpPr txBox="1"/>
            <p:nvPr/>
          </p:nvSpPr>
          <p:spPr>
            <a:xfrm>
              <a:off x="7446523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864D00E-FE9C-1D23-3A47-284C75F39CB8}"/>
                </a:ext>
              </a:extLst>
            </p:cNvPr>
            <p:cNvSpPr txBox="1"/>
            <p:nvPr/>
          </p:nvSpPr>
          <p:spPr>
            <a:xfrm>
              <a:off x="7909150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E596111A-81CF-2751-ABE8-F2FF780512E3}"/>
                </a:ext>
              </a:extLst>
            </p:cNvPr>
            <p:cNvSpPr txBox="1"/>
            <p:nvPr/>
          </p:nvSpPr>
          <p:spPr>
            <a:xfrm>
              <a:off x="8371777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96B4230B-35C1-3FFA-E591-0F800325BFAC}"/>
                </a:ext>
              </a:extLst>
            </p:cNvPr>
            <p:cNvSpPr txBox="1"/>
            <p:nvPr/>
          </p:nvSpPr>
          <p:spPr>
            <a:xfrm>
              <a:off x="8834404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0B77DE60-0DF5-03AA-F3BC-083E817BE5F6}"/>
                </a:ext>
              </a:extLst>
            </p:cNvPr>
            <p:cNvSpPr txBox="1"/>
            <p:nvPr/>
          </p:nvSpPr>
          <p:spPr>
            <a:xfrm>
              <a:off x="9297031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4C3188F6-729D-5C4D-305C-3D46DB8CB5F2}"/>
                </a:ext>
              </a:extLst>
            </p:cNvPr>
            <p:cNvSpPr txBox="1"/>
            <p:nvPr/>
          </p:nvSpPr>
          <p:spPr>
            <a:xfrm>
              <a:off x="10222285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9947DCD0-57B3-EAF3-D884-8A2CE9E80442}"/>
                </a:ext>
              </a:extLst>
            </p:cNvPr>
            <p:cNvSpPr txBox="1"/>
            <p:nvPr/>
          </p:nvSpPr>
          <p:spPr>
            <a:xfrm>
              <a:off x="10684912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5DFB4958-2386-A63A-E251-CA05509D4386}"/>
                </a:ext>
              </a:extLst>
            </p:cNvPr>
            <p:cNvSpPr txBox="1"/>
            <p:nvPr/>
          </p:nvSpPr>
          <p:spPr>
            <a:xfrm>
              <a:off x="11147539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BD8D5288-4655-8004-82A6-A3E4896D664A}"/>
                </a:ext>
              </a:extLst>
            </p:cNvPr>
            <p:cNvSpPr txBox="1"/>
            <p:nvPr/>
          </p:nvSpPr>
          <p:spPr>
            <a:xfrm>
              <a:off x="6521269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9C234C74-F4F9-32C4-FFA3-3E1409FD63E8}"/>
                </a:ext>
              </a:extLst>
            </p:cNvPr>
            <p:cNvSpPr txBox="1"/>
            <p:nvPr/>
          </p:nvSpPr>
          <p:spPr>
            <a:xfrm>
              <a:off x="6983896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79B128EE-7383-A56A-F650-31E9B8921E3F}"/>
                </a:ext>
              </a:extLst>
            </p:cNvPr>
            <p:cNvSpPr txBox="1"/>
            <p:nvPr/>
          </p:nvSpPr>
          <p:spPr>
            <a:xfrm>
              <a:off x="7446523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02C773C9-D280-1E8A-064C-AD26F08D4387}"/>
                </a:ext>
              </a:extLst>
            </p:cNvPr>
            <p:cNvSpPr txBox="1"/>
            <p:nvPr/>
          </p:nvSpPr>
          <p:spPr>
            <a:xfrm>
              <a:off x="8371777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292C64F6-1340-7E2C-A78F-70BD20930416}"/>
                </a:ext>
              </a:extLst>
            </p:cNvPr>
            <p:cNvSpPr txBox="1"/>
            <p:nvPr/>
          </p:nvSpPr>
          <p:spPr>
            <a:xfrm>
              <a:off x="8834404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5E045528-8153-D0F4-384F-C2FDA4FF0733}"/>
                </a:ext>
              </a:extLst>
            </p:cNvPr>
            <p:cNvSpPr txBox="1"/>
            <p:nvPr/>
          </p:nvSpPr>
          <p:spPr>
            <a:xfrm>
              <a:off x="9297031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6E6DD0D8-87E5-A0C8-D063-0FF5DB33D95F}"/>
                </a:ext>
              </a:extLst>
            </p:cNvPr>
            <p:cNvSpPr txBox="1"/>
            <p:nvPr/>
          </p:nvSpPr>
          <p:spPr>
            <a:xfrm>
              <a:off x="9759658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603BB8C9-D431-04FB-8387-A6734321DBCF}"/>
                </a:ext>
              </a:extLst>
            </p:cNvPr>
            <p:cNvSpPr txBox="1"/>
            <p:nvPr/>
          </p:nvSpPr>
          <p:spPr>
            <a:xfrm>
              <a:off x="10222285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F8A9F8F2-2645-C03C-EAB3-373B2A1D7696}"/>
                </a:ext>
              </a:extLst>
            </p:cNvPr>
            <p:cNvSpPr txBox="1"/>
            <p:nvPr/>
          </p:nvSpPr>
          <p:spPr>
            <a:xfrm>
              <a:off x="11147539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04CBA7AF-100F-39DA-D596-1B4D884F8A42}"/>
                </a:ext>
              </a:extLst>
            </p:cNvPr>
            <p:cNvSpPr txBox="1"/>
            <p:nvPr/>
          </p:nvSpPr>
          <p:spPr>
            <a:xfrm>
              <a:off x="11610164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715741A3-A55D-7116-06C8-6EDDD5C7F90A}"/>
                </a:ext>
              </a:extLst>
            </p:cNvPr>
            <p:cNvSpPr txBox="1"/>
            <p:nvPr/>
          </p:nvSpPr>
          <p:spPr>
            <a:xfrm>
              <a:off x="6521269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599A3881-133E-1092-454E-42B3B41B1947}"/>
                </a:ext>
              </a:extLst>
            </p:cNvPr>
            <p:cNvSpPr txBox="1"/>
            <p:nvPr/>
          </p:nvSpPr>
          <p:spPr>
            <a:xfrm>
              <a:off x="7446523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723A107C-241D-8639-41E9-069A5A50739D}"/>
                </a:ext>
              </a:extLst>
            </p:cNvPr>
            <p:cNvSpPr txBox="1"/>
            <p:nvPr/>
          </p:nvSpPr>
          <p:spPr>
            <a:xfrm>
              <a:off x="7909150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AA572717-534D-1360-36F6-85A9E0C086E8}"/>
                </a:ext>
              </a:extLst>
            </p:cNvPr>
            <p:cNvSpPr txBox="1"/>
            <p:nvPr/>
          </p:nvSpPr>
          <p:spPr>
            <a:xfrm>
              <a:off x="8834404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A3EAE1C3-C4B4-6DD5-241E-C421B7189CB6}"/>
                </a:ext>
              </a:extLst>
            </p:cNvPr>
            <p:cNvSpPr txBox="1"/>
            <p:nvPr/>
          </p:nvSpPr>
          <p:spPr>
            <a:xfrm>
              <a:off x="9297031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4F04EBAB-0A12-6B91-BFA2-78D89790D8E3}"/>
                </a:ext>
              </a:extLst>
            </p:cNvPr>
            <p:cNvSpPr txBox="1"/>
            <p:nvPr/>
          </p:nvSpPr>
          <p:spPr>
            <a:xfrm>
              <a:off x="9759658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67F64870-9207-9921-A6AB-CBC7B4EDE0B0}"/>
                </a:ext>
              </a:extLst>
            </p:cNvPr>
            <p:cNvSpPr txBox="1"/>
            <p:nvPr/>
          </p:nvSpPr>
          <p:spPr>
            <a:xfrm>
              <a:off x="10222285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50BD6B87-12D8-2876-59DD-70743C844FD5}"/>
                </a:ext>
              </a:extLst>
            </p:cNvPr>
            <p:cNvSpPr txBox="1"/>
            <p:nvPr/>
          </p:nvSpPr>
          <p:spPr>
            <a:xfrm>
              <a:off x="10684912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1640E99C-961D-33C5-D690-7763291E4BDA}"/>
                </a:ext>
              </a:extLst>
            </p:cNvPr>
            <p:cNvSpPr txBox="1"/>
            <p:nvPr/>
          </p:nvSpPr>
          <p:spPr>
            <a:xfrm>
              <a:off x="11147539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1EBCD4E7-DD9D-C576-8B69-8B71A81E9493}"/>
                </a:ext>
              </a:extLst>
            </p:cNvPr>
            <p:cNvSpPr txBox="1"/>
            <p:nvPr/>
          </p:nvSpPr>
          <p:spPr>
            <a:xfrm>
              <a:off x="11610164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A1233B06-2D6D-56E6-3052-3558A4FB1923}"/>
                </a:ext>
              </a:extLst>
            </p:cNvPr>
            <p:cNvSpPr txBox="1"/>
            <p:nvPr/>
          </p:nvSpPr>
          <p:spPr>
            <a:xfrm>
              <a:off x="6521269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04889535-8D4E-26AC-2830-37CB1539FAB1}"/>
                </a:ext>
              </a:extLst>
            </p:cNvPr>
            <p:cNvSpPr txBox="1"/>
            <p:nvPr/>
          </p:nvSpPr>
          <p:spPr>
            <a:xfrm>
              <a:off x="6983896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3FE5AC8D-6BD8-E7B6-334B-38F6E0A2F862}"/>
                </a:ext>
              </a:extLst>
            </p:cNvPr>
            <p:cNvSpPr txBox="1"/>
            <p:nvPr/>
          </p:nvSpPr>
          <p:spPr>
            <a:xfrm>
              <a:off x="7909150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EEA52688-7BB9-58AB-110E-DDA681178238}"/>
                </a:ext>
              </a:extLst>
            </p:cNvPr>
            <p:cNvSpPr txBox="1"/>
            <p:nvPr/>
          </p:nvSpPr>
          <p:spPr>
            <a:xfrm>
              <a:off x="8371777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132E8747-5377-B3DE-81E7-41C218C6C4B0}"/>
                </a:ext>
              </a:extLst>
            </p:cNvPr>
            <p:cNvSpPr txBox="1"/>
            <p:nvPr/>
          </p:nvSpPr>
          <p:spPr>
            <a:xfrm>
              <a:off x="8834404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50C8A9D4-CF13-8BE8-1932-8F72F1E4AE51}"/>
                </a:ext>
              </a:extLst>
            </p:cNvPr>
            <p:cNvSpPr txBox="1"/>
            <p:nvPr/>
          </p:nvSpPr>
          <p:spPr>
            <a:xfrm>
              <a:off x="9297031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97578AB5-135D-2E6F-CBB9-141D4661448B}"/>
                </a:ext>
              </a:extLst>
            </p:cNvPr>
            <p:cNvSpPr txBox="1"/>
            <p:nvPr/>
          </p:nvSpPr>
          <p:spPr>
            <a:xfrm>
              <a:off x="9759658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64E8C117-C40C-70E6-8EF9-AFB4C2FA68AB}"/>
                </a:ext>
              </a:extLst>
            </p:cNvPr>
            <p:cNvSpPr txBox="1"/>
            <p:nvPr/>
          </p:nvSpPr>
          <p:spPr>
            <a:xfrm>
              <a:off x="10222285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14185ACE-9E9F-C035-0794-2713540803DD}"/>
                </a:ext>
              </a:extLst>
            </p:cNvPr>
            <p:cNvSpPr txBox="1"/>
            <p:nvPr/>
          </p:nvSpPr>
          <p:spPr>
            <a:xfrm>
              <a:off x="10684912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9B3B6BB4-2AAF-EC45-DBC1-E35364E9A0E3}"/>
                </a:ext>
              </a:extLst>
            </p:cNvPr>
            <p:cNvSpPr txBox="1"/>
            <p:nvPr/>
          </p:nvSpPr>
          <p:spPr>
            <a:xfrm>
              <a:off x="11147539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D4C98D06-E745-DDE9-92F2-AEE98C051170}"/>
                </a:ext>
              </a:extLst>
            </p:cNvPr>
            <p:cNvSpPr txBox="1"/>
            <p:nvPr/>
          </p:nvSpPr>
          <p:spPr>
            <a:xfrm>
              <a:off x="11610164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5FAE0C9B-8C62-4408-717C-2541CC8ABF96}"/>
                </a:ext>
              </a:extLst>
            </p:cNvPr>
            <p:cNvSpPr txBox="1"/>
            <p:nvPr/>
          </p:nvSpPr>
          <p:spPr>
            <a:xfrm>
              <a:off x="6521269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1ECD5E10-0540-A56D-F6EC-CFDD326F08CC}"/>
                </a:ext>
              </a:extLst>
            </p:cNvPr>
            <p:cNvSpPr txBox="1"/>
            <p:nvPr/>
          </p:nvSpPr>
          <p:spPr>
            <a:xfrm>
              <a:off x="6983896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2907BC94-9191-D3D3-2D31-258B73D0E894}"/>
                </a:ext>
              </a:extLst>
            </p:cNvPr>
            <p:cNvSpPr txBox="1"/>
            <p:nvPr/>
          </p:nvSpPr>
          <p:spPr>
            <a:xfrm>
              <a:off x="7446523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706B0158-8FA8-31A9-12B3-F6B4EFBE43B8}"/>
                </a:ext>
              </a:extLst>
            </p:cNvPr>
            <p:cNvSpPr txBox="1"/>
            <p:nvPr/>
          </p:nvSpPr>
          <p:spPr>
            <a:xfrm>
              <a:off x="7909150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8A44F831-946A-8F4E-7A54-E80FB86C74BB}"/>
                </a:ext>
              </a:extLst>
            </p:cNvPr>
            <p:cNvSpPr txBox="1"/>
            <p:nvPr/>
          </p:nvSpPr>
          <p:spPr>
            <a:xfrm>
              <a:off x="8834404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77B8FD18-9231-5E02-F55E-2458D68F0ECD}"/>
                </a:ext>
              </a:extLst>
            </p:cNvPr>
            <p:cNvSpPr txBox="1"/>
            <p:nvPr/>
          </p:nvSpPr>
          <p:spPr>
            <a:xfrm>
              <a:off x="9759658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40C60872-2494-9674-D586-22F76C7B0A39}"/>
                </a:ext>
              </a:extLst>
            </p:cNvPr>
            <p:cNvSpPr txBox="1"/>
            <p:nvPr/>
          </p:nvSpPr>
          <p:spPr>
            <a:xfrm>
              <a:off x="10222285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382CBF03-585D-C723-EB2B-9C3398BAA048}"/>
                </a:ext>
              </a:extLst>
            </p:cNvPr>
            <p:cNvSpPr txBox="1"/>
            <p:nvPr/>
          </p:nvSpPr>
          <p:spPr>
            <a:xfrm>
              <a:off x="10684912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76DCF22F-7027-8120-041F-D88A8CB7DB77}"/>
                </a:ext>
              </a:extLst>
            </p:cNvPr>
            <p:cNvSpPr txBox="1"/>
            <p:nvPr/>
          </p:nvSpPr>
          <p:spPr>
            <a:xfrm>
              <a:off x="11610164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DE7C0C96-E116-5101-3A74-92A2473FDBDC}"/>
                </a:ext>
              </a:extLst>
            </p:cNvPr>
            <p:cNvSpPr txBox="1"/>
            <p:nvPr/>
          </p:nvSpPr>
          <p:spPr>
            <a:xfrm>
              <a:off x="6521269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981AE829-9404-575D-6AAB-4E0AD124E550}"/>
                </a:ext>
              </a:extLst>
            </p:cNvPr>
            <p:cNvSpPr txBox="1"/>
            <p:nvPr/>
          </p:nvSpPr>
          <p:spPr>
            <a:xfrm>
              <a:off x="6983896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67BC61E4-E156-98BC-3B62-BFF7B446B113}"/>
                </a:ext>
              </a:extLst>
            </p:cNvPr>
            <p:cNvSpPr txBox="1"/>
            <p:nvPr/>
          </p:nvSpPr>
          <p:spPr>
            <a:xfrm>
              <a:off x="7446523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E3F4ACF7-3333-C31E-1150-0412490B600E}"/>
                </a:ext>
              </a:extLst>
            </p:cNvPr>
            <p:cNvSpPr txBox="1"/>
            <p:nvPr/>
          </p:nvSpPr>
          <p:spPr>
            <a:xfrm>
              <a:off x="7909150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8CD538B6-5F3E-E6B9-7638-D51AEA65EB31}"/>
                </a:ext>
              </a:extLst>
            </p:cNvPr>
            <p:cNvSpPr txBox="1"/>
            <p:nvPr/>
          </p:nvSpPr>
          <p:spPr>
            <a:xfrm>
              <a:off x="8371777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69A5D81E-786A-A265-113B-8AC60CBAF54F}"/>
                </a:ext>
              </a:extLst>
            </p:cNvPr>
            <p:cNvSpPr txBox="1"/>
            <p:nvPr/>
          </p:nvSpPr>
          <p:spPr>
            <a:xfrm>
              <a:off x="8834404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EB142CAF-47D9-3F06-36A2-684B2A835264}"/>
                </a:ext>
              </a:extLst>
            </p:cNvPr>
            <p:cNvSpPr txBox="1"/>
            <p:nvPr/>
          </p:nvSpPr>
          <p:spPr>
            <a:xfrm>
              <a:off x="9297031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C41C6CEA-3098-BCCC-DFF3-CD1E4BC2EE42}"/>
                </a:ext>
              </a:extLst>
            </p:cNvPr>
            <p:cNvSpPr txBox="1"/>
            <p:nvPr/>
          </p:nvSpPr>
          <p:spPr>
            <a:xfrm>
              <a:off x="9759658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0BA8EA6E-DAF0-3E1D-798E-1C9CB556808E}"/>
                </a:ext>
              </a:extLst>
            </p:cNvPr>
            <p:cNvSpPr txBox="1"/>
            <p:nvPr/>
          </p:nvSpPr>
          <p:spPr>
            <a:xfrm>
              <a:off x="10684912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B81D84C6-B1AD-C997-65EF-7F0C8A9C35C4}"/>
                </a:ext>
              </a:extLst>
            </p:cNvPr>
            <p:cNvSpPr txBox="1"/>
            <p:nvPr/>
          </p:nvSpPr>
          <p:spPr>
            <a:xfrm>
              <a:off x="11147539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ED059995-F73A-14ED-2DC3-7A290201F09F}"/>
                </a:ext>
              </a:extLst>
            </p:cNvPr>
            <p:cNvSpPr txBox="1"/>
            <p:nvPr/>
          </p:nvSpPr>
          <p:spPr>
            <a:xfrm>
              <a:off x="11610164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2BEF0443-2346-FDF4-DE87-F5B68BFB48F9}"/>
                </a:ext>
              </a:extLst>
            </p:cNvPr>
            <p:cNvSpPr txBox="1"/>
            <p:nvPr/>
          </p:nvSpPr>
          <p:spPr>
            <a:xfrm>
              <a:off x="6521269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5" name="TextBox 214">
              <a:extLst>
                <a:ext uri="{FF2B5EF4-FFF2-40B4-BE49-F238E27FC236}">
                  <a16:creationId xmlns:a16="http://schemas.microsoft.com/office/drawing/2014/main" id="{D01ADCED-AE40-58F7-9092-744EAE039711}"/>
                </a:ext>
              </a:extLst>
            </p:cNvPr>
            <p:cNvSpPr txBox="1"/>
            <p:nvPr/>
          </p:nvSpPr>
          <p:spPr>
            <a:xfrm>
              <a:off x="6983896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75342778-59A9-F251-7297-291979198532}"/>
                </a:ext>
              </a:extLst>
            </p:cNvPr>
            <p:cNvSpPr txBox="1"/>
            <p:nvPr/>
          </p:nvSpPr>
          <p:spPr>
            <a:xfrm>
              <a:off x="7446523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74E6077C-30EB-F6BC-3F87-4ED0982CB3CE}"/>
                </a:ext>
              </a:extLst>
            </p:cNvPr>
            <p:cNvSpPr txBox="1"/>
            <p:nvPr/>
          </p:nvSpPr>
          <p:spPr>
            <a:xfrm>
              <a:off x="8371777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0F9753A3-48A4-1788-4400-7DAA8CC71B9E}"/>
                </a:ext>
              </a:extLst>
            </p:cNvPr>
            <p:cNvSpPr txBox="1"/>
            <p:nvPr/>
          </p:nvSpPr>
          <p:spPr>
            <a:xfrm>
              <a:off x="8834404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118B2FC5-E347-79E1-4760-EC1175515B41}"/>
                </a:ext>
              </a:extLst>
            </p:cNvPr>
            <p:cNvSpPr txBox="1"/>
            <p:nvPr/>
          </p:nvSpPr>
          <p:spPr>
            <a:xfrm>
              <a:off x="9297031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E9E5CA56-5F2C-DC69-C3F5-91889A583DD3}"/>
                </a:ext>
              </a:extLst>
            </p:cNvPr>
            <p:cNvSpPr txBox="1"/>
            <p:nvPr/>
          </p:nvSpPr>
          <p:spPr>
            <a:xfrm>
              <a:off x="9759658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75CD61DC-45C6-86CE-B9E0-3E6B0547FD9D}"/>
                </a:ext>
              </a:extLst>
            </p:cNvPr>
            <p:cNvSpPr txBox="1"/>
            <p:nvPr/>
          </p:nvSpPr>
          <p:spPr>
            <a:xfrm>
              <a:off x="10222285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47BC593A-F7B7-1A2B-B8D7-60F6BFF7FA92}"/>
                </a:ext>
              </a:extLst>
            </p:cNvPr>
            <p:cNvSpPr txBox="1"/>
            <p:nvPr/>
          </p:nvSpPr>
          <p:spPr>
            <a:xfrm>
              <a:off x="11147539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C696ACBB-4E64-2131-EB0B-0C30EC15E354}"/>
                </a:ext>
              </a:extLst>
            </p:cNvPr>
            <p:cNvSpPr txBox="1"/>
            <p:nvPr/>
          </p:nvSpPr>
          <p:spPr>
            <a:xfrm>
              <a:off x="11610164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E7BCAC23-5107-F827-5A6E-686B363D4948}"/>
                </a:ext>
              </a:extLst>
            </p:cNvPr>
            <p:cNvSpPr txBox="1"/>
            <p:nvPr/>
          </p:nvSpPr>
          <p:spPr>
            <a:xfrm>
              <a:off x="6521269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48B8CBBD-CC4C-A585-633B-5EA65A5C721E}"/>
                </a:ext>
              </a:extLst>
            </p:cNvPr>
            <p:cNvSpPr txBox="1"/>
            <p:nvPr/>
          </p:nvSpPr>
          <p:spPr>
            <a:xfrm>
              <a:off x="6983896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E0CB14F2-E73E-9381-2E06-80AA479D2214}"/>
                </a:ext>
              </a:extLst>
            </p:cNvPr>
            <p:cNvSpPr txBox="1"/>
            <p:nvPr/>
          </p:nvSpPr>
          <p:spPr>
            <a:xfrm>
              <a:off x="7446523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3A7ADCB8-B3F9-F654-5CAF-885A65B4C412}"/>
                </a:ext>
              </a:extLst>
            </p:cNvPr>
            <p:cNvSpPr txBox="1"/>
            <p:nvPr/>
          </p:nvSpPr>
          <p:spPr>
            <a:xfrm>
              <a:off x="7909150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A23D09BC-DFEE-4396-EA4B-5C2F3EE6FA1F}"/>
                </a:ext>
              </a:extLst>
            </p:cNvPr>
            <p:cNvSpPr txBox="1"/>
            <p:nvPr/>
          </p:nvSpPr>
          <p:spPr>
            <a:xfrm>
              <a:off x="8371777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FFB38CA6-2A3B-5466-D379-D4625846836B}"/>
                </a:ext>
              </a:extLst>
            </p:cNvPr>
            <p:cNvSpPr txBox="1"/>
            <p:nvPr/>
          </p:nvSpPr>
          <p:spPr>
            <a:xfrm>
              <a:off x="9297031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67E050D6-026D-A9A6-CC2E-5A062CA2E14B}"/>
                </a:ext>
              </a:extLst>
            </p:cNvPr>
            <p:cNvSpPr txBox="1"/>
            <p:nvPr/>
          </p:nvSpPr>
          <p:spPr>
            <a:xfrm>
              <a:off x="9759658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41405A35-F21E-0550-C1D2-4A34F0586CED}"/>
                </a:ext>
              </a:extLst>
            </p:cNvPr>
            <p:cNvSpPr txBox="1"/>
            <p:nvPr/>
          </p:nvSpPr>
          <p:spPr>
            <a:xfrm>
              <a:off x="10222285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FFB69C92-4D63-B3FA-ABA9-EA70F6EDD374}"/>
                </a:ext>
              </a:extLst>
            </p:cNvPr>
            <p:cNvSpPr txBox="1"/>
            <p:nvPr/>
          </p:nvSpPr>
          <p:spPr>
            <a:xfrm>
              <a:off x="10684912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C3B374D2-FAAE-3AE8-1B2A-EF1BB7A7B448}"/>
                </a:ext>
              </a:extLst>
            </p:cNvPr>
            <p:cNvSpPr txBox="1"/>
            <p:nvPr/>
          </p:nvSpPr>
          <p:spPr>
            <a:xfrm>
              <a:off x="11147539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47963A16-2578-C07F-CBBB-DBA2DA1CA4DB}"/>
                </a:ext>
              </a:extLst>
            </p:cNvPr>
            <p:cNvSpPr txBox="1"/>
            <p:nvPr/>
          </p:nvSpPr>
          <p:spPr>
            <a:xfrm>
              <a:off x="11610164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47B6580A-A673-C169-DF19-5BEFFD4E58F6}"/>
                </a:ext>
              </a:extLst>
            </p:cNvPr>
            <p:cNvSpPr txBox="1"/>
            <p:nvPr/>
          </p:nvSpPr>
          <p:spPr>
            <a:xfrm>
              <a:off x="6521269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9C30BBEC-D299-DEC3-24BD-F96C36DD49DC}"/>
                </a:ext>
              </a:extLst>
            </p:cNvPr>
            <p:cNvSpPr txBox="1"/>
            <p:nvPr/>
          </p:nvSpPr>
          <p:spPr>
            <a:xfrm>
              <a:off x="6983896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44931EEE-EFBD-1EA2-D190-81B0B2B1881B}"/>
                </a:ext>
              </a:extLst>
            </p:cNvPr>
            <p:cNvSpPr txBox="1"/>
            <p:nvPr/>
          </p:nvSpPr>
          <p:spPr>
            <a:xfrm>
              <a:off x="7446523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76009833-A377-7830-C669-E904EBE7BF12}"/>
                </a:ext>
              </a:extLst>
            </p:cNvPr>
            <p:cNvSpPr txBox="1"/>
            <p:nvPr/>
          </p:nvSpPr>
          <p:spPr>
            <a:xfrm>
              <a:off x="7909150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BD2D0A56-A229-5F0E-4859-E2088609AC97}"/>
                </a:ext>
              </a:extLst>
            </p:cNvPr>
            <p:cNvSpPr txBox="1"/>
            <p:nvPr/>
          </p:nvSpPr>
          <p:spPr>
            <a:xfrm>
              <a:off x="8834404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0" name="TextBox 239">
              <a:extLst>
                <a:ext uri="{FF2B5EF4-FFF2-40B4-BE49-F238E27FC236}">
                  <a16:creationId xmlns:a16="http://schemas.microsoft.com/office/drawing/2014/main" id="{093FA347-9885-141A-2585-0AD83A86F690}"/>
                </a:ext>
              </a:extLst>
            </p:cNvPr>
            <p:cNvSpPr txBox="1"/>
            <p:nvPr/>
          </p:nvSpPr>
          <p:spPr>
            <a:xfrm>
              <a:off x="9297031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9FAB8151-F1DA-71DB-3D5B-20D59DF4B62E}"/>
                </a:ext>
              </a:extLst>
            </p:cNvPr>
            <p:cNvSpPr txBox="1"/>
            <p:nvPr/>
          </p:nvSpPr>
          <p:spPr>
            <a:xfrm>
              <a:off x="9759658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29117933-E72C-4183-8D14-1DEFB10DA29F}"/>
                </a:ext>
              </a:extLst>
            </p:cNvPr>
            <p:cNvSpPr txBox="1"/>
            <p:nvPr/>
          </p:nvSpPr>
          <p:spPr>
            <a:xfrm>
              <a:off x="10222285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3" name="TextBox 242">
              <a:extLst>
                <a:ext uri="{FF2B5EF4-FFF2-40B4-BE49-F238E27FC236}">
                  <a16:creationId xmlns:a16="http://schemas.microsoft.com/office/drawing/2014/main" id="{24DFBB09-92A5-3E31-071A-F4B1BDF92B20}"/>
                </a:ext>
              </a:extLst>
            </p:cNvPr>
            <p:cNvSpPr txBox="1"/>
            <p:nvPr/>
          </p:nvSpPr>
          <p:spPr>
            <a:xfrm>
              <a:off x="10684912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A80A9CCB-849D-3199-EA4E-25B0D7A9E819}"/>
                </a:ext>
              </a:extLst>
            </p:cNvPr>
            <p:cNvSpPr txBox="1"/>
            <p:nvPr/>
          </p:nvSpPr>
          <p:spPr>
            <a:xfrm>
              <a:off x="11610164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E417279A-420D-D554-7A60-9D01FEBEBF72}"/>
                </a:ext>
              </a:extLst>
            </p:cNvPr>
            <p:cNvSpPr txBox="1"/>
            <p:nvPr/>
          </p:nvSpPr>
          <p:spPr>
            <a:xfrm>
              <a:off x="6983896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80982187-6EDA-B07E-A698-18D7F895B459}"/>
                </a:ext>
              </a:extLst>
            </p:cNvPr>
            <p:cNvSpPr txBox="1"/>
            <p:nvPr/>
          </p:nvSpPr>
          <p:spPr>
            <a:xfrm>
              <a:off x="7446523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F989CA7F-A5F9-5430-8906-F2DA00B0C3E9}"/>
                </a:ext>
              </a:extLst>
            </p:cNvPr>
            <p:cNvSpPr txBox="1"/>
            <p:nvPr/>
          </p:nvSpPr>
          <p:spPr>
            <a:xfrm>
              <a:off x="7909150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31766AAB-1DD4-718D-8B69-A9E2E99EB6A2}"/>
                </a:ext>
              </a:extLst>
            </p:cNvPr>
            <p:cNvSpPr txBox="1"/>
            <p:nvPr/>
          </p:nvSpPr>
          <p:spPr>
            <a:xfrm>
              <a:off x="8371777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3F14194B-0F97-40EC-ED35-080F8EF01F5C}"/>
                </a:ext>
              </a:extLst>
            </p:cNvPr>
            <p:cNvSpPr txBox="1"/>
            <p:nvPr/>
          </p:nvSpPr>
          <p:spPr>
            <a:xfrm>
              <a:off x="8834404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F3120050-AF7F-FF93-FE55-31E4600BA307}"/>
                </a:ext>
              </a:extLst>
            </p:cNvPr>
            <p:cNvSpPr txBox="1"/>
            <p:nvPr/>
          </p:nvSpPr>
          <p:spPr>
            <a:xfrm>
              <a:off x="9297031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31354C69-D399-B22D-7775-D796657BBAFB}"/>
                </a:ext>
              </a:extLst>
            </p:cNvPr>
            <p:cNvSpPr txBox="1"/>
            <p:nvPr/>
          </p:nvSpPr>
          <p:spPr>
            <a:xfrm>
              <a:off x="10222285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6AA93225-4575-2DB1-C62D-075A043E9E25}"/>
                </a:ext>
              </a:extLst>
            </p:cNvPr>
            <p:cNvSpPr txBox="1"/>
            <p:nvPr/>
          </p:nvSpPr>
          <p:spPr>
            <a:xfrm>
              <a:off x="10684912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E0F16430-DBED-8E5F-F586-6F354CB9D1D2}"/>
                </a:ext>
              </a:extLst>
            </p:cNvPr>
            <p:cNvSpPr txBox="1"/>
            <p:nvPr/>
          </p:nvSpPr>
          <p:spPr>
            <a:xfrm>
              <a:off x="11147539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4" name="TextBox 253">
              <a:extLst>
                <a:ext uri="{FF2B5EF4-FFF2-40B4-BE49-F238E27FC236}">
                  <a16:creationId xmlns:a16="http://schemas.microsoft.com/office/drawing/2014/main" id="{902CFC09-ADC2-27E1-8BDA-9A62B9525A02}"/>
                </a:ext>
              </a:extLst>
            </p:cNvPr>
            <p:cNvSpPr txBox="1"/>
            <p:nvPr/>
          </p:nvSpPr>
          <p:spPr>
            <a:xfrm>
              <a:off x="11610164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36A6E452-B015-4322-3E85-17F402A03680}"/>
                </a:ext>
              </a:extLst>
            </p:cNvPr>
            <p:cNvSpPr txBox="1"/>
            <p:nvPr/>
          </p:nvSpPr>
          <p:spPr>
            <a:xfrm>
              <a:off x="6521269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68F9E269-9FD8-2E86-2C09-48FDCB2A964C}"/>
                </a:ext>
              </a:extLst>
            </p:cNvPr>
            <p:cNvSpPr txBox="1"/>
            <p:nvPr/>
          </p:nvSpPr>
          <p:spPr>
            <a:xfrm>
              <a:off x="7446523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92060CEC-F7A5-29EC-46AD-7CD2E9022B0A}"/>
                </a:ext>
              </a:extLst>
            </p:cNvPr>
            <p:cNvSpPr txBox="1"/>
            <p:nvPr/>
          </p:nvSpPr>
          <p:spPr>
            <a:xfrm>
              <a:off x="7909150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8" name="TextBox 257">
              <a:extLst>
                <a:ext uri="{FF2B5EF4-FFF2-40B4-BE49-F238E27FC236}">
                  <a16:creationId xmlns:a16="http://schemas.microsoft.com/office/drawing/2014/main" id="{6614A94F-CAC0-9C35-5EEA-414A9570A609}"/>
                </a:ext>
              </a:extLst>
            </p:cNvPr>
            <p:cNvSpPr txBox="1"/>
            <p:nvPr/>
          </p:nvSpPr>
          <p:spPr>
            <a:xfrm>
              <a:off x="8371777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6DBC099F-ADC1-0179-5765-087D93B0C1BC}"/>
                </a:ext>
              </a:extLst>
            </p:cNvPr>
            <p:cNvSpPr txBox="1"/>
            <p:nvPr/>
          </p:nvSpPr>
          <p:spPr>
            <a:xfrm>
              <a:off x="8834404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563FA61D-F8A9-8B1F-ACBB-88E0DDCC6D72}"/>
                </a:ext>
              </a:extLst>
            </p:cNvPr>
            <p:cNvSpPr txBox="1"/>
            <p:nvPr/>
          </p:nvSpPr>
          <p:spPr>
            <a:xfrm>
              <a:off x="9297031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BEA5C307-DFA0-FCB1-5B9D-9EEAE4C571D7}"/>
                </a:ext>
              </a:extLst>
            </p:cNvPr>
            <p:cNvSpPr txBox="1"/>
            <p:nvPr/>
          </p:nvSpPr>
          <p:spPr>
            <a:xfrm>
              <a:off x="9759658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1FBB13BB-48A9-53F9-AFC4-CB6C69D23370}"/>
                </a:ext>
              </a:extLst>
            </p:cNvPr>
            <p:cNvSpPr txBox="1"/>
            <p:nvPr/>
          </p:nvSpPr>
          <p:spPr>
            <a:xfrm>
              <a:off x="10222285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id="{3B266A03-B8AD-8C10-72E3-5C19A1F39FDB}"/>
                </a:ext>
              </a:extLst>
            </p:cNvPr>
            <p:cNvSpPr txBox="1"/>
            <p:nvPr/>
          </p:nvSpPr>
          <p:spPr>
            <a:xfrm>
              <a:off x="10684912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BDCF4F32-5787-F805-6E61-31BFFA53164A}"/>
                </a:ext>
              </a:extLst>
            </p:cNvPr>
            <p:cNvSpPr txBox="1"/>
            <p:nvPr/>
          </p:nvSpPr>
          <p:spPr>
            <a:xfrm>
              <a:off x="11147539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1806E970-DD52-70BD-C92C-308350D52A92}"/>
                </a:ext>
              </a:extLst>
            </p:cNvPr>
            <p:cNvSpPr txBox="1"/>
            <p:nvPr/>
          </p:nvSpPr>
          <p:spPr>
            <a:xfrm>
              <a:off x="6521269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F5E0F976-B353-89AC-CB58-02076EA7C541}"/>
                </a:ext>
              </a:extLst>
            </p:cNvPr>
            <p:cNvSpPr txBox="1"/>
            <p:nvPr/>
          </p:nvSpPr>
          <p:spPr>
            <a:xfrm>
              <a:off x="7446523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A251205D-6425-7566-C90D-5918FBE11FF3}"/>
                </a:ext>
              </a:extLst>
            </p:cNvPr>
            <p:cNvSpPr txBox="1"/>
            <p:nvPr/>
          </p:nvSpPr>
          <p:spPr>
            <a:xfrm>
              <a:off x="7909150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DF3BD9A1-6211-DA0E-17AF-41F2FB109CA2}"/>
                </a:ext>
              </a:extLst>
            </p:cNvPr>
            <p:cNvSpPr txBox="1"/>
            <p:nvPr/>
          </p:nvSpPr>
          <p:spPr>
            <a:xfrm>
              <a:off x="8371777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62730499-5102-53CB-03EB-B01B4C140B99}"/>
                </a:ext>
              </a:extLst>
            </p:cNvPr>
            <p:cNvSpPr txBox="1"/>
            <p:nvPr/>
          </p:nvSpPr>
          <p:spPr>
            <a:xfrm>
              <a:off x="8834404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B3F41A39-9BA7-31AE-EB42-080E138DE8E9}"/>
                </a:ext>
              </a:extLst>
            </p:cNvPr>
            <p:cNvSpPr txBox="1"/>
            <p:nvPr/>
          </p:nvSpPr>
          <p:spPr>
            <a:xfrm>
              <a:off x="9297031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12C4DB65-1F20-EF67-5FE9-0B3BE3123B46}"/>
                </a:ext>
              </a:extLst>
            </p:cNvPr>
            <p:cNvSpPr txBox="1"/>
            <p:nvPr/>
          </p:nvSpPr>
          <p:spPr>
            <a:xfrm>
              <a:off x="9759658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2CD4D456-A97A-C2AB-994E-4823F3CB8349}"/>
                </a:ext>
              </a:extLst>
            </p:cNvPr>
            <p:cNvSpPr txBox="1"/>
            <p:nvPr/>
          </p:nvSpPr>
          <p:spPr>
            <a:xfrm>
              <a:off x="10684912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8EC2E388-7951-0394-615B-B781A17255FB}"/>
                </a:ext>
              </a:extLst>
            </p:cNvPr>
            <p:cNvSpPr txBox="1"/>
            <p:nvPr/>
          </p:nvSpPr>
          <p:spPr>
            <a:xfrm>
              <a:off x="11147539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74" name="TextBox 273">
              <a:extLst>
                <a:ext uri="{FF2B5EF4-FFF2-40B4-BE49-F238E27FC236}">
                  <a16:creationId xmlns:a16="http://schemas.microsoft.com/office/drawing/2014/main" id="{2420DF9F-9161-55AC-ADD7-11BE5AA83FB4}"/>
                </a:ext>
              </a:extLst>
            </p:cNvPr>
            <p:cNvSpPr txBox="1"/>
            <p:nvPr/>
          </p:nvSpPr>
          <p:spPr>
            <a:xfrm>
              <a:off x="11610164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noProof="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</p:grpSp>
      <p:sp>
        <p:nvSpPr>
          <p:cNvPr id="276" name="TextBox 275">
            <a:extLst>
              <a:ext uri="{FF2B5EF4-FFF2-40B4-BE49-F238E27FC236}">
                <a16:creationId xmlns:a16="http://schemas.microsoft.com/office/drawing/2014/main" id="{6C8DE086-620E-A2C2-F9D6-8F3EE8911175}"/>
              </a:ext>
            </a:extLst>
          </p:cNvPr>
          <p:cNvSpPr txBox="1"/>
          <p:nvPr/>
        </p:nvSpPr>
        <p:spPr>
          <a:xfrm rot="16200000">
            <a:off x="9759658" y="246057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noProof="0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77" name="TextBox 276">
            <a:extLst>
              <a:ext uri="{FF2B5EF4-FFF2-40B4-BE49-F238E27FC236}">
                <a16:creationId xmlns:a16="http://schemas.microsoft.com/office/drawing/2014/main" id="{554E30BA-BA7F-9099-5D16-C893BD57D64D}"/>
              </a:ext>
            </a:extLst>
          </p:cNvPr>
          <p:cNvSpPr txBox="1"/>
          <p:nvPr/>
        </p:nvSpPr>
        <p:spPr>
          <a:xfrm rot="13800000">
            <a:off x="11610164" y="246057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noProof="0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78" name="TextBox 277">
            <a:extLst>
              <a:ext uri="{FF2B5EF4-FFF2-40B4-BE49-F238E27FC236}">
                <a16:creationId xmlns:a16="http://schemas.microsoft.com/office/drawing/2014/main" id="{2C653E22-A186-C6A9-9206-7693719013F1}"/>
              </a:ext>
            </a:extLst>
          </p:cNvPr>
          <p:cNvSpPr txBox="1"/>
          <p:nvPr/>
        </p:nvSpPr>
        <p:spPr>
          <a:xfrm rot="2100000">
            <a:off x="7909150" y="794944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noProof="0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B4A7B3F9-9560-C33B-232F-E2D57F8CCF90}"/>
              </a:ext>
            </a:extLst>
          </p:cNvPr>
          <p:cNvSpPr txBox="1"/>
          <p:nvPr/>
        </p:nvSpPr>
        <p:spPr>
          <a:xfrm rot="3599825">
            <a:off x="10684912" y="794944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noProof="0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033B2131-F768-167B-972C-F9C8D28DED1C}"/>
              </a:ext>
            </a:extLst>
          </p:cNvPr>
          <p:cNvSpPr txBox="1"/>
          <p:nvPr/>
        </p:nvSpPr>
        <p:spPr>
          <a:xfrm rot="17400000">
            <a:off x="6983896" y="1343831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noProof="0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542DE65C-CDCE-E32A-85ED-96C3D19B6A86}"/>
              </a:ext>
            </a:extLst>
          </p:cNvPr>
          <p:cNvSpPr txBox="1"/>
          <p:nvPr/>
        </p:nvSpPr>
        <p:spPr>
          <a:xfrm rot="20394842">
            <a:off x="8371777" y="1343831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noProof="0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2" name="TextBox 281">
            <a:extLst>
              <a:ext uri="{FF2B5EF4-FFF2-40B4-BE49-F238E27FC236}">
                <a16:creationId xmlns:a16="http://schemas.microsoft.com/office/drawing/2014/main" id="{13158D79-7274-3D1A-4A47-66AB510FC276}"/>
              </a:ext>
            </a:extLst>
          </p:cNvPr>
          <p:cNvSpPr txBox="1"/>
          <p:nvPr/>
        </p:nvSpPr>
        <p:spPr>
          <a:xfrm rot="5400000">
            <a:off x="7446523" y="1892718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noProof="0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3" name="TextBox 282">
            <a:extLst>
              <a:ext uri="{FF2B5EF4-FFF2-40B4-BE49-F238E27FC236}">
                <a16:creationId xmlns:a16="http://schemas.microsoft.com/office/drawing/2014/main" id="{7F3F5499-7DEF-9D84-2F06-9B90BF277E74}"/>
              </a:ext>
            </a:extLst>
          </p:cNvPr>
          <p:cNvSpPr txBox="1"/>
          <p:nvPr/>
        </p:nvSpPr>
        <p:spPr>
          <a:xfrm rot="5400000">
            <a:off x="8371777" y="2441605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noProof="0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4" name="TextBox 283">
            <a:extLst>
              <a:ext uri="{FF2B5EF4-FFF2-40B4-BE49-F238E27FC236}">
                <a16:creationId xmlns:a16="http://schemas.microsoft.com/office/drawing/2014/main" id="{45311F16-F70F-C266-DEA0-487BC8258A4E}"/>
              </a:ext>
            </a:extLst>
          </p:cNvPr>
          <p:cNvSpPr txBox="1"/>
          <p:nvPr/>
        </p:nvSpPr>
        <p:spPr>
          <a:xfrm rot="13200000">
            <a:off x="9297031" y="2441605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noProof="0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5" name="TextBox 284">
            <a:extLst>
              <a:ext uri="{FF2B5EF4-FFF2-40B4-BE49-F238E27FC236}">
                <a16:creationId xmlns:a16="http://schemas.microsoft.com/office/drawing/2014/main" id="{C1DB11CC-8891-5C19-23FF-02070FA72048}"/>
              </a:ext>
            </a:extLst>
          </p:cNvPr>
          <p:cNvSpPr txBox="1"/>
          <p:nvPr/>
        </p:nvSpPr>
        <p:spPr>
          <a:xfrm rot="3000000">
            <a:off x="11147539" y="2441605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noProof="0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6" name="TextBox 285">
            <a:extLst>
              <a:ext uri="{FF2B5EF4-FFF2-40B4-BE49-F238E27FC236}">
                <a16:creationId xmlns:a16="http://schemas.microsoft.com/office/drawing/2014/main" id="{A13C6885-A3A4-E6A9-E194-7A7838477AF3}"/>
              </a:ext>
            </a:extLst>
          </p:cNvPr>
          <p:cNvSpPr txBox="1"/>
          <p:nvPr/>
        </p:nvSpPr>
        <p:spPr>
          <a:xfrm rot="2100000">
            <a:off x="10222285" y="2990492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noProof="0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7" name="TextBox 286">
            <a:extLst>
              <a:ext uri="{FF2B5EF4-FFF2-40B4-BE49-F238E27FC236}">
                <a16:creationId xmlns:a16="http://schemas.microsoft.com/office/drawing/2014/main" id="{1310AC10-52AF-DB9F-2FCD-121146830215}"/>
              </a:ext>
            </a:extLst>
          </p:cNvPr>
          <p:cNvSpPr txBox="1"/>
          <p:nvPr/>
        </p:nvSpPr>
        <p:spPr>
          <a:xfrm rot="16800000">
            <a:off x="7909150" y="3539379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noProof="0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8" name="TextBox 287">
            <a:extLst>
              <a:ext uri="{FF2B5EF4-FFF2-40B4-BE49-F238E27FC236}">
                <a16:creationId xmlns:a16="http://schemas.microsoft.com/office/drawing/2014/main" id="{C55C0441-6963-E4A6-4787-B833E1371E17}"/>
              </a:ext>
            </a:extLst>
          </p:cNvPr>
          <p:cNvSpPr txBox="1"/>
          <p:nvPr/>
        </p:nvSpPr>
        <p:spPr>
          <a:xfrm rot="11400000">
            <a:off x="10684912" y="3539379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noProof="0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9" name="TextBox 288">
            <a:extLst>
              <a:ext uri="{FF2B5EF4-FFF2-40B4-BE49-F238E27FC236}">
                <a16:creationId xmlns:a16="http://schemas.microsoft.com/office/drawing/2014/main" id="{A57254F7-196A-D6E6-20D8-61A7661E741C}"/>
              </a:ext>
            </a:extLst>
          </p:cNvPr>
          <p:cNvSpPr txBox="1"/>
          <p:nvPr/>
        </p:nvSpPr>
        <p:spPr>
          <a:xfrm rot="4800000">
            <a:off x="8834404" y="4088266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noProof="0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90" name="TextBox 289">
            <a:extLst>
              <a:ext uri="{FF2B5EF4-FFF2-40B4-BE49-F238E27FC236}">
                <a16:creationId xmlns:a16="http://schemas.microsoft.com/office/drawing/2014/main" id="{7569A2A5-E016-BE14-AAD3-1BB91EF8B848}"/>
              </a:ext>
            </a:extLst>
          </p:cNvPr>
          <p:cNvSpPr txBox="1"/>
          <p:nvPr/>
        </p:nvSpPr>
        <p:spPr>
          <a:xfrm rot="11700000">
            <a:off x="8371777" y="4637153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noProof="0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91" name="TextBox 290">
            <a:extLst>
              <a:ext uri="{FF2B5EF4-FFF2-40B4-BE49-F238E27FC236}">
                <a16:creationId xmlns:a16="http://schemas.microsoft.com/office/drawing/2014/main" id="{D6338CD7-F1CD-543D-99A0-DC43CDB7B7E2}"/>
              </a:ext>
            </a:extLst>
          </p:cNvPr>
          <p:cNvSpPr txBox="1"/>
          <p:nvPr/>
        </p:nvSpPr>
        <p:spPr>
          <a:xfrm rot="19200000">
            <a:off x="11147539" y="4637153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noProof="0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92" name="TextBox 291">
            <a:extLst>
              <a:ext uri="{FF2B5EF4-FFF2-40B4-BE49-F238E27FC236}">
                <a16:creationId xmlns:a16="http://schemas.microsoft.com/office/drawing/2014/main" id="{BB3FC703-7707-0A11-3A39-DA1D33F90D03}"/>
              </a:ext>
            </a:extLst>
          </p:cNvPr>
          <p:cNvSpPr txBox="1"/>
          <p:nvPr/>
        </p:nvSpPr>
        <p:spPr>
          <a:xfrm rot="2700000">
            <a:off x="6521269" y="5186040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noProof="0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93" name="TextBox 292">
            <a:extLst>
              <a:ext uri="{FF2B5EF4-FFF2-40B4-BE49-F238E27FC236}">
                <a16:creationId xmlns:a16="http://schemas.microsoft.com/office/drawing/2014/main" id="{5E9039EC-EB3E-42AF-18B6-A2B9BA3DF29B}"/>
              </a:ext>
            </a:extLst>
          </p:cNvPr>
          <p:cNvSpPr txBox="1"/>
          <p:nvPr/>
        </p:nvSpPr>
        <p:spPr>
          <a:xfrm rot="600000">
            <a:off x="9759658" y="5186040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noProof="0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94" name="TextBox 293">
            <a:extLst>
              <a:ext uri="{FF2B5EF4-FFF2-40B4-BE49-F238E27FC236}">
                <a16:creationId xmlns:a16="http://schemas.microsoft.com/office/drawing/2014/main" id="{3A9AF413-C140-D121-498B-A038ABB7F05D}"/>
              </a:ext>
            </a:extLst>
          </p:cNvPr>
          <p:cNvSpPr txBox="1"/>
          <p:nvPr/>
        </p:nvSpPr>
        <p:spPr>
          <a:xfrm rot="10200000">
            <a:off x="6983896" y="5734927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noProof="0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95" name="TextBox 294">
            <a:extLst>
              <a:ext uri="{FF2B5EF4-FFF2-40B4-BE49-F238E27FC236}">
                <a16:creationId xmlns:a16="http://schemas.microsoft.com/office/drawing/2014/main" id="{00E31978-07A4-3293-865D-3958EA73DACE}"/>
              </a:ext>
            </a:extLst>
          </p:cNvPr>
          <p:cNvSpPr txBox="1"/>
          <p:nvPr/>
        </p:nvSpPr>
        <p:spPr>
          <a:xfrm rot="14400000">
            <a:off x="11610164" y="5734927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noProof="0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96" name="TextBox 295">
            <a:extLst>
              <a:ext uri="{FF2B5EF4-FFF2-40B4-BE49-F238E27FC236}">
                <a16:creationId xmlns:a16="http://schemas.microsoft.com/office/drawing/2014/main" id="{51D52EDC-8C60-0534-C2F0-747091EA7E32}"/>
              </a:ext>
            </a:extLst>
          </p:cNvPr>
          <p:cNvSpPr txBox="1"/>
          <p:nvPr/>
        </p:nvSpPr>
        <p:spPr>
          <a:xfrm rot="17400000">
            <a:off x="6983896" y="6283818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noProof="0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97" name="TextBox 296">
            <a:extLst>
              <a:ext uri="{FF2B5EF4-FFF2-40B4-BE49-F238E27FC236}">
                <a16:creationId xmlns:a16="http://schemas.microsoft.com/office/drawing/2014/main" id="{E4F2E2ED-BC44-676A-48BC-123132EC1471}"/>
              </a:ext>
            </a:extLst>
          </p:cNvPr>
          <p:cNvSpPr txBox="1"/>
          <p:nvPr/>
        </p:nvSpPr>
        <p:spPr>
          <a:xfrm rot="1500000">
            <a:off x="10222285" y="6283818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noProof="0" dirty="0">
                <a:latin typeface="Avenir Next LT Pro Light" panose="020B0304020202020204" pitchFamily="34" charset="0"/>
              </a:rPr>
              <a:t>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89AEBEE-4D83-12A1-6BBA-4FE66E02A981}"/>
              </a:ext>
            </a:extLst>
          </p:cNvPr>
          <p:cNvGrpSpPr/>
          <p:nvPr userDrawn="1"/>
        </p:nvGrpSpPr>
        <p:grpSpPr>
          <a:xfrm>
            <a:off x="712389" y="3137163"/>
            <a:ext cx="3480036" cy="505016"/>
            <a:chOff x="712389" y="3137163"/>
            <a:chExt cx="3480036" cy="50501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19414C6-63AC-7CD3-2CB0-1822DE145F4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6076"/>
            <a:stretch/>
          </p:blipFill>
          <p:spPr>
            <a:xfrm>
              <a:off x="712389" y="3189331"/>
              <a:ext cx="3480036" cy="439200"/>
            </a:xfrm>
            <a:prstGeom prst="rect">
              <a:avLst/>
            </a:prstGeom>
          </p:spPr>
        </p:pic>
        <p:sp>
          <p:nvSpPr>
            <p:cNvPr id="301" name="Freeform 2">
              <a:extLst>
                <a:ext uri="{FF2B5EF4-FFF2-40B4-BE49-F238E27FC236}">
                  <a16:creationId xmlns:a16="http://schemas.microsoft.com/office/drawing/2014/main" id="{2DD99131-A8B3-A90C-8390-EA57FF42CEA5}"/>
                </a:ext>
              </a:extLst>
            </p:cNvPr>
            <p:cNvSpPr/>
            <p:nvPr/>
          </p:nvSpPr>
          <p:spPr>
            <a:xfrm>
              <a:off x="1464997" y="3137163"/>
              <a:ext cx="786884" cy="505016"/>
            </a:xfrm>
            <a:custGeom>
              <a:avLst/>
              <a:gdLst/>
              <a:ahLst/>
              <a:cxnLst/>
              <a:rect l="l" t="t" r="r" b="b"/>
              <a:pathLst>
                <a:path w="7137449" h="4580751">
                  <a:moveTo>
                    <a:pt x="0" y="0"/>
                  </a:moveTo>
                  <a:lnTo>
                    <a:pt x="7137450" y="0"/>
                  </a:lnTo>
                  <a:lnTo>
                    <a:pt x="7137450" y="4580750"/>
                  </a:lnTo>
                  <a:lnTo>
                    <a:pt x="0" y="4580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HK"/>
            </a:p>
          </p:txBody>
        </p:sp>
      </p:grpSp>
    </p:spTree>
    <p:extLst>
      <p:ext uri="{BB962C8B-B14F-4D97-AF65-F5344CB8AC3E}">
        <p14:creationId xmlns:p14="http://schemas.microsoft.com/office/powerpoint/2010/main" val="115890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5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50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5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5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30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5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5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5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30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50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5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50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30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50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5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30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" grpId="0"/>
      <p:bldP spid="277" grpId="0"/>
      <p:bldP spid="278" grpId="0"/>
      <p:bldP spid="279" grpId="0"/>
      <p:bldP spid="280" grpId="0"/>
      <p:bldP spid="281" grpId="0"/>
      <p:bldP spid="282" grpId="0"/>
      <p:bldP spid="283" grpId="0"/>
      <p:bldP spid="284" grpId="0"/>
      <p:bldP spid="285" grpId="0"/>
      <p:bldP spid="286" grpId="0"/>
      <p:bldP spid="287" grpId="0"/>
      <p:bldP spid="288" grpId="0"/>
      <p:bldP spid="289" grpId="0"/>
      <p:bldP spid="290" grpId="0"/>
      <p:bldP spid="291" grpId="0"/>
      <p:bldP spid="292" grpId="0"/>
      <p:bldP spid="293" grpId="0"/>
      <p:bldP spid="294" grpId="0"/>
      <p:bldP spid="295" grpId="0"/>
      <p:bldP spid="296" grpId="0"/>
      <p:bldP spid="297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39E85-0711-1DEA-6AF5-B5B437019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083" y="491850"/>
            <a:ext cx="7571317" cy="590931"/>
          </a:xfrm>
          <a:noFill/>
        </p:spPr>
        <p:txBody>
          <a:bodyPr wrap="square" rtlCol="0">
            <a:spAutoFit/>
          </a:bodyPr>
          <a:lstStyle>
            <a:lvl1pPr>
              <a:defRPr lang="en-HK" sz="3600" b="1" spc="20">
                <a:solidFill>
                  <a:schemeClr val="accent1"/>
                </a:solidFill>
                <a:ea typeface="+mn-ea"/>
                <a:cs typeface="Arial" panose="020B0604020202020204" pitchFamily="34" charset="0"/>
              </a:defRPr>
            </a:lvl1pPr>
          </a:lstStyle>
          <a:p>
            <a:pPr marL="0" lvl="0"/>
            <a:r>
              <a:rPr lang="en-US" dirty="0"/>
              <a:t>Click to edit Master title style</a:t>
            </a:r>
            <a:endParaRPr lang="en-HK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494887C-9F57-12F5-0AC4-B8D1C22C7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70468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HK"/>
              <a:t>Confidential</a:t>
            </a:r>
            <a:endParaRPr lang="en-HK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20FDA32-2DB0-0901-A36B-96039D6B0A4E}"/>
              </a:ext>
            </a:extLst>
          </p:cNvPr>
          <p:cNvSpPr txBox="1">
            <a:spLocks/>
          </p:cNvSpPr>
          <p:nvPr userDrawn="1"/>
        </p:nvSpPr>
        <p:spPr>
          <a:xfrm>
            <a:off x="280425" y="6356350"/>
            <a:ext cx="37581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Lato" panose="020F0502020204030203" pitchFamily="34" charset="0"/>
                <a:ea typeface="Microsoft JhengHei" panose="020B0604030504040204" pitchFamily="34" charset="-12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HK" dirty="0"/>
              <a:t>The Hong Kong Institution of Engineers   </a:t>
            </a:r>
            <a:r>
              <a:rPr lang="zh-CN" altLang="en-US" dirty="0"/>
              <a:t>香港工程師學會</a:t>
            </a:r>
            <a:endParaRPr lang="en-HK" dirty="0"/>
          </a:p>
        </p:txBody>
      </p:sp>
      <p:sp>
        <p:nvSpPr>
          <p:cNvPr id="11" name="Slide Number Placeholder 7">
            <a:extLst>
              <a:ext uri="{FF2B5EF4-FFF2-40B4-BE49-F238E27FC236}">
                <a16:creationId xmlns:a16="http://schemas.microsoft.com/office/drawing/2014/main" id="{2114EB8C-4FDD-E152-C885-41513F13D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3300975" cy="365125"/>
          </a:xfrm>
        </p:spPr>
        <p:txBody>
          <a:bodyPr/>
          <a:lstStyle/>
          <a:p>
            <a:fld id="{BDE8132D-A2C6-4ED7-AE70-A48857313905}" type="slidenum">
              <a:rPr lang="en-HK" smtClean="0"/>
              <a:pPr/>
              <a:t>‹#›</a:t>
            </a:fld>
            <a:endParaRPr lang="en-HK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958C0AB-8EF7-E51D-5656-105BAEB757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083" y="1694851"/>
            <a:ext cx="11027833" cy="4482111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800"/>
            </a:lvl1pPr>
            <a:lvl2pPr marL="457200" indent="0">
              <a:lnSpc>
                <a:spcPct val="100000"/>
              </a:lnSpc>
              <a:spcBef>
                <a:spcPts val="0"/>
              </a:spcBef>
              <a:buNone/>
              <a:defRPr sz="1400"/>
            </a:lvl2pPr>
            <a:lvl3pPr marL="914400" indent="0">
              <a:lnSpc>
                <a:spcPct val="100000"/>
              </a:lnSpc>
              <a:spcBef>
                <a:spcPts val="0"/>
              </a:spcBef>
              <a:buNone/>
              <a:defRPr sz="1400"/>
            </a:lvl3pPr>
            <a:lvl4pPr marL="1371600" indent="0">
              <a:lnSpc>
                <a:spcPct val="100000"/>
              </a:lnSpc>
              <a:spcBef>
                <a:spcPts val="0"/>
              </a:spcBef>
              <a:buNone/>
              <a:defRPr sz="1400"/>
            </a:lvl4pPr>
            <a:lvl5pPr marL="1828800" indent="0">
              <a:lnSpc>
                <a:spcPct val="1000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9433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Tag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503C6C2-A2DE-B851-E8FE-69BF54618A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999315" y="882545"/>
            <a:ext cx="4610601" cy="662600"/>
          </a:xfrm>
          <a:noFill/>
        </p:spPr>
        <p:txBody>
          <a:bodyPr wrap="square" anchor="t">
            <a:normAutofit/>
          </a:bodyPr>
          <a:lstStyle>
            <a:lvl1pPr marL="0" indent="0" algn="r">
              <a:buNone/>
              <a:defRPr lang="en-US" sz="1700" i="1" dirty="0" smtClean="0">
                <a:latin typeface="Georgia" panose="02040502050405020303" pitchFamily="18" charset="0"/>
                <a:ea typeface="+mn-ea"/>
              </a:defRPr>
            </a:lvl1pPr>
            <a:lvl2pPr>
              <a:defRPr lang="en-US" sz="1800" dirty="0" smtClean="0">
                <a:latin typeface="+mn-lt"/>
                <a:ea typeface="+mn-ea"/>
              </a:defRPr>
            </a:lvl2pPr>
            <a:lvl3pPr>
              <a:defRPr lang="en-US" sz="1800" dirty="0" smtClean="0">
                <a:latin typeface="+mn-lt"/>
                <a:ea typeface="+mn-ea"/>
              </a:defRPr>
            </a:lvl3pPr>
            <a:lvl4pPr>
              <a:defRPr lang="en-US" dirty="0" smtClean="0">
                <a:latin typeface="+mn-lt"/>
                <a:ea typeface="+mn-ea"/>
              </a:defRPr>
            </a:lvl4pPr>
            <a:lvl5pPr>
              <a:defRPr lang="en-HK" dirty="0">
                <a:latin typeface="+mn-lt"/>
                <a:ea typeface="+mn-ea"/>
              </a:defRPr>
            </a:lvl5pPr>
          </a:lstStyle>
          <a:p>
            <a:pPr marL="228600" lvl="0" indent="-228600" algn="r"/>
            <a:r>
              <a:rPr lang="en-US" dirty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56235A-E866-0BC3-4A31-46FB11F9D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083" y="882943"/>
            <a:ext cx="6417233" cy="6626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HK" sz="3600" b="1">
                <a:solidFill>
                  <a:schemeClr val="accent1"/>
                </a:solidFill>
              </a:defRPr>
            </a:lvl1pPr>
          </a:lstStyle>
          <a:p>
            <a:pPr marL="0" lvl="0"/>
            <a:r>
              <a:rPr lang="en-US" dirty="0"/>
              <a:t>Click to edit Master title style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326BD6-3B5C-7FFD-3193-CFD4A45F3F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083" y="1694851"/>
            <a:ext cx="11027833" cy="4482111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800"/>
            </a:lvl1pPr>
            <a:lvl2pPr>
              <a:lnSpc>
                <a:spcPct val="100000"/>
              </a:lnSpc>
              <a:spcBef>
                <a:spcPts val="0"/>
              </a:spcBef>
              <a:defRPr sz="1600"/>
            </a:lvl2pPr>
            <a:lvl3pPr>
              <a:lnSpc>
                <a:spcPct val="100000"/>
              </a:lnSpc>
              <a:spcBef>
                <a:spcPts val="0"/>
              </a:spcBef>
              <a:defRPr sz="1600"/>
            </a:lvl3pPr>
            <a:lvl4pPr>
              <a:lnSpc>
                <a:spcPct val="100000"/>
              </a:lnSpc>
              <a:spcBef>
                <a:spcPts val="0"/>
              </a:spcBef>
              <a:defRPr sz="1600"/>
            </a:lvl4pPr>
            <a:lvl5pPr>
              <a:lnSpc>
                <a:spcPct val="100000"/>
              </a:lnSpc>
              <a:spcBef>
                <a:spcPts val="0"/>
              </a:spcBef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HK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5EFA43C1-5DCC-415E-3ADA-D2157A174A6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80425" y="368111"/>
            <a:ext cx="5518960" cy="365125"/>
          </a:xfrm>
        </p:spPr>
        <p:txBody>
          <a:bodyPr anchor="ctr">
            <a:noAutofit/>
          </a:bodyPr>
          <a:lstStyle>
            <a:lvl1pPr marL="0" indent="0">
              <a:buNone/>
              <a:defRPr sz="1000">
                <a:solidFill>
                  <a:schemeClr val="tx1"/>
                </a:solidFill>
                <a:latin typeface="Lato" panose="020F0502020204030203" pitchFamily="34" charset="0"/>
                <a:ea typeface="Microsoft JhengHei" panose="020B0604030504040204" pitchFamily="34" charset="-120"/>
              </a:defRPr>
            </a:lvl1pPr>
            <a:lvl2pPr marL="4572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2pPr>
            <a:lvl3pPr marL="9144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3pPr>
            <a:lvl4pPr marL="13716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4pPr>
            <a:lvl5pPr marL="18288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HK" dirty="0"/>
          </a:p>
        </p:txBody>
      </p:sp>
      <p:sp>
        <p:nvSpPr>
          <p:cNvPr id="8" name="Footer Placeholder 6">
            <a:extLst>
              <a:ext uri="{FF2B5EF4-FFF2-40B4-BE49-F238E27FC236}">
                <a16:creationId xmlns:a16="http://schemas.microsoft.com/office/drawing/2014/main" id="{4D3B4CDC-A3FA-C6EF-20CD-B7630951A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70468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HK" dirty="0"/>
              <a:t>Confidential</a:t>
            </a:r>
          </a:p>
        </p:txBody>
      </p:sp>
      <p:sp>
        <p:nvSpPr>
          <p:cNvPr id="9" name="Slide Number Placeholder 7">
            <a:extLst>
              <a:ext uri="{FF2B5EF4-FFF2-40B4-BE49-F238E27FC236}">
                <a16:creationId xmlns:a16="http://schemas.microsoft.com/office/drawing/2014/main" id="{3D36DB58-A907-92F1-4869-77A902B27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3300975" cy="365125"/>
          </a:xfrm>
        </p:spPr>
        <p:txBody>
          <a:bodyPr/>
          <a:lstStyle/>
          <a:p>
            <a:fld id="{BDE8132D-A2C6-4ED7-AE70-A48857313905}" type="slidenum">
              <a:rPr lang="en-HK" smtClean="0"/>
              <a:pPr/>
              <a:t>‹#›</a:t>
            </a:fld>
            <a:endParaRPr lang="en-HK" dirty="0"/>
          </a:p>
        </p:txBody>
      </p:sp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E679EC40-884C-9779-CB75-4765B7099EF3}"/>
              </a:ext>
            </a:extLst>
          </p:cNvPr>
          <p:cNvSpPr txBox="1">
            <a:spLocks/>
          </p:cNvSpPr>
          <p:nvPr userDrawn="1"/>
        </p:nvSpPr>
        <p:spPr>
          <a:xfrm>
            <a:off x="280425" y="6356350"/>
            <a:ext cx="37581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Lato" panose="020F0502020204030203" pitchFamily="34" charset="0"/>
                <a:ea typeface="Microsoft JhengHei" panose="020B0604030504040204" pitchFamily="34" charset="-12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HK" dirty="0"/>
              <a:t>The Hong Kong Institution of Engineers   </a:t>
            </a:r>
            <a:r>
              <a:rPr lang="zh-CN" altLang="en-US" dirty="0"/>
              <a:t>香港工程師學會</a:t>
            </a:r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617961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6235A-E866-0BC3-4A31-46FB11F9D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083" y="897126"/>
            <a:ext cx="5217301" cy="1079731"/>
          </a:xfrm>
        </p:spPr>
        <p:txBody>
          <a:bodyPr anchor="t">
            <a:normAutofit/>
          </a:bodyPr>
          <a:lstStyle>
            <a:lvl1pPr>
              <a:defRPr sz="36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326BD6-3B5C-7FFD-3193-CFD4A45F3F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084" y="2122267"/>
            <a:ext cx="5217300" cy="408443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pPr lvl="0"/>
            <a:endParaRPr lang="en-HK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8934C8-24CD-DDE2-F1F2-664A9101FAD0}"/>
              </a:ext>
            </a:extLst>
          </p:cNvPr>
          <p:cNvSpPr txBox="1"/>
          <p:nvPr userDrawn="1"/>
        </p:nvSpPr>
        <p:spPr>
          <a:xfrm>
            <a:off x="280425" y="204221"/>
            <a:ext cx="755015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endParaRPr lang="en-HK" sz="1000" spc="20" dirty="0">
              <a:latin typeface="Lato" panose="020F0502020204030203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F1BD91C-62FC-F3F5-00F7-5F74D0365E02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6096000" y="-1"/>
            <a:ext cx="6096000" cy="62109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Text Placeholder 21">
            <a:extLst>
              <a:ext uri="{FF2B5EF4-FFF2-40B4-BE49-F238E27FC236}">
                <a16:creationId xmlns:a16="http://schemas.microsoft.com/office/drawing/2014/main" id="{1F58C98C-7B96-C5C3-1E7D-657D1DB0FA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80425" y="368111"/>
            <a:ext cx="5518960" cy="365125"/>
          </a:xfrm>
        </p:spPr>
        <p:txBody>
          <a:bodyPr anchor="ctr">
            <a:noAutofit/>
          </a:bodyPr>
          <a:lstStyle>
            <a:lvl1pPr marL="0" indent="0">
              <a:buNone/>
              <a:defRPr sz="1000">
                <a:solidFill>
                  <a:schemeClr val="tx1"/>
                </a:solidFill>
                <a:latin typeface="Lato" panose="020F0502020204030203" pitchFamily="34" charset="0"/>
                <a:ea typeface="Microsoft JhengHei" panose="020B0604030504040204" pitchFamily="34" charset="-120"/>
              </a:defRPr>
            </a:lvl1pPr>
            <a:lvl2pPr marL="4572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2pPr>
            <a:lvl3pPr marL="9144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3pPr>
            <a:lvl4pPr marL="13716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4pPr>
            <a:lvl5pPr marL="18288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HK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712BA41-A48A-EA75-87EF-E89D0DC06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70468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HK"/>
              <a:t>Confidential</a:t>
            </a:r>
            <a:endParaRPr lang="en-HK" dirty="0"/>
          </a:p>
        </p:txBody>
      </p:sp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B18E95DC-1454-3A4C-9BE2-7489CBD2A6F0}"/>
              </a:ext>
            </a:extLst>
          </p:cNvPr>
          <p:cNvSpPr txBox="1">
            <a:spLocks/>
          </p:cNvSpPr>
          <p:nvPr userDrawn="1"/>
        </p:nvSpPr>
        <p:spPr>
          <a:xfrm>
            <a:off x="280425" y="6356350"/>
            <a:ext cx="37581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Lato" panose="020F0502020204030203" pitchFamily="34" charset="0"/>
                <a:ea typeface="Microsoft JhengHei" panose="020B0604030504040204" pitchFamily="34" charset="-12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HK" dirty="0"/>
              <a:t>The Hong Kong Institution of Engineers   </a:t>
            </a:r>
            <a:r>
              <a:rPr lang="zh-CN" altLang="en-US" dirty="0"/>
              <a:t>香港工程師學會</a:t>
            </a:r>
            <a:endParaRPr lang="en-HK" dirty="0"/>
          </a:p>
        </p:txBody>
      </p:sp>
      <p:sp>
        <p:nvSpPr>
          <p:cNvPr id="12" name="Slide Number Placeholder 7">
            <a:extLst>
              <a:ext uri="{FF2B5EF4-FFF2-40B4-BE49-F238E27FC236}">
                <a16:creationId xmlns:a16="http://schemas.microsoft.com/office/drawing/2014/main" id="{3C7FDC82-4233-E01F-AF64-5527376C8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3300975" cy="365125"/>
          </a:xfrm>
        </p:spPr>
        <p:txBody>
          <a:bodyPr/>
          <a:lstStyle/>
          <a:p>
            <a:fld id="{BDE8132D-A2C6-4ED7-AE70-A48857313905}" type="slidenum">
              <a:rPr lang="en-HK" smtClean="0"/>
              <a:pPr/>
              <a:t>‹#›</a:t>
            </a:fld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409002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plit_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00BD30F-CE21-1052-E566-4857E57A5F54}"/>
              </a:ext>
            </a:extLst>
          </p:cNvPr>
          <p:cNvSpPr/>
          <p:nvPr userDrawn="1"/>
        </p:nvSpPr>
        <p:spPr>
          <a:xfrm>
            <a:off x="3584138" y="3053342"/>
            <a:ext cx="8607862" cy="31575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45B4C5A-FC4C-6AB7-1651-BE9C8EACF265}"/>
              </a:ext>
            </a:extLst>
          </p:cNvPr>
          <p:cNvSpPr/>
          <p:nvPr userDrawn="1"/>
        </p:nvSpPr>
        <p:spPr>
          <a:xfrm flipH="1" flipV="1">
            <a:off x="0" y="1"/>
            <a:ext cx="3584138" cy="62109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56235A-E866-0BC3-4A31-46FB11F9D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084" y="878645"/>
            <a:ext cx="3002054" cy="1527226"/>
          </a:xfrm>
        </p:spPr>
        <p:txBody>
          <a:bodyPr anchor="t">
            <a:normAutofit/>
          </a:bodyPr>
          <a:lstStyle>
            <a:lvl1pPr>
              <a:defRPr sz="3600" b="1"/>
            </a:lvl1pPr>
          </a:lstStyle>
          <a:p>
            <a:r>
              <a:rPr lang="en-US" dirty="0"/>
              <a:t>Click to edit Master title style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326BD6-3B5C-7FFD-3193-CFD4A45F3F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084" y="2551280"/>
            <a:ext cx="2945976" cy="301219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endParaRPr lang="en-HK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8934C8-24CD-DDE2-F1F2-664A9101FAD0}"/>
              </a:ext>
            </a:extLst>
          </p:cNvPr>
          <p:cNvSpPr txBox="1"/>
          <p:nvPr userDrawn="1"/>
        </p:nvSpPr>
        <p:spPr>
          <a:xfrm>
            <a:off x="280425" y="204221"/>
            <a:ext cx="755015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endParaRPr lang="en-HK" sz="1000" spc="20" dirty="0">
              <a:latin typeface="Lato" panose="020F0502020204030203" pitchFamily="34" charset="0"/>
              <a:cs typeface="Arial" panose="020B0604020202020204" pitchFamily="34" charset="0"/>
            </a:endParaRPr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EF6173B1-D6C2-0D5F-238D-D677ACC69D3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0425" y="368111"/>
            <a:ext cx="5518960" cy="365125"/>
          </a:xfrm>
        </p:spPr>
        <p:txBody>
          <a:bodyPr anchor="ctr">
            <a:noAutofit/>
          </a:bodyPr>
          <a:lstStyle>
            <a:lvl1pPr marL="0" indent="0">
              <a:buNone/>
              <a:defRPr sz="1000">
                <a:solidFill>
                  <a:schemeClr val="tx1"/>
                </a:solidFill>
                <a:latin typeface="Lato" panose="020F0502020204030203" pitchFamily="34" charset="0"/>
                <a:ea typeface="Microsoft JhengHei" panose="020B0604030504040204" pitchFamily="34" charset="-120"/>
              </a:defRPr>
            </a:lvl1pPr>
            <a:lvl2pPr marL="4572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2pPr>
            <a:lvl3pPr marL="9144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3pPr>
            <a:lvl4pPr marL="13716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4pPr>
            <a:lvl5pPr marL="18288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HK" dirty="0"/>
          </a:p>
        </p:txBody>
      </p:sp>
      <p:sp>
        <p:nvSpPr>
          <p:cNvPr id="5" name="Footer Placeholder 6">
            <a:extLst>
              <a:ext uri="{FF2B5EF4-FFF2-40B4-BE49-F238E27FC236}">
                <a16:creationId xmlns:a16="http://schemas.microsoft.com/office/drawing/2014/main" id="{6BFA82D0-C1E8-A642-4095-E6C623A46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70468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HK"/>
              <a:t>Confidential</a:t>
            </a:r>
            <a:endParaRPr lang="en-HK" dirty="0"/>
          </a:p>
        </p:txBody>
      </p:sp>
      <p:sp>
        <p:nvSpPr>
          <p:cNvPr id="11" name="Footer Placeholder 8">
            <a:extLst>
              <a:ext uri="{FF2B5EF4-FFF2-40B4-BE49-F238E27FC236}">
                <a16:creationId xmlns:a16="http://schemas.microsoft.com/office/drawing/2014/main" id="{17933FEE-B705-E417-0EEA-DE5BDDF48AA9}"/>
              </a:ext>
            </a:extLst>
          </p:cNvPr>
          <p:cNvSpPr txBox="1">
            <a:spLocks/>
          </p:cNvSpPr>
          <p:nvPr userDrawn="1"/>
        </p:nvSpPr>
        <p:spPr>
          <a:xfrm>
            <a:off x="280425" y="6356350"/>
            <a:ext cx="37581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Lato" panose="020F0502020204030203" pitchFamily="34" charset="0"/>
                <a:ea typeface="Microsoft JhengHei" panose="020B0604030504040204" pitchFamily="34" charset="-12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HK" dirty="0"/>
              <a:t>The Hong Kong Institution of Engineers   </a:t>
            </a:r>
            <a:r>
              <a:rPr lang="zh-CN" altLang="en-US" dirty="0"/>
              <a:t>香港工程師學會</a:t>
            </a:r>
            <a:endParaRPr lang="en-HK" dirty="0"/>
          </a:p>
        </p:txBody>
      </p:sp>
      <p:sp>
        <p:nvSpPr>
          <p:cNvPr id="14" name="Slide Number Placeholder 7">
            <a:extLst>
              <a:ext uri="{FF2B5EF4-FFF2-40B4-BE49-F238E27FC236}">
                <a16:creationId xmlns:a16="http://schemas.microsoft.com/office/drawing/2014/main" id="{52CAC0C2-8F5E-E934-BAAB-817B3D475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3300975" cy="365125"/>
          </a:xfrm>
        </p:spPr>
        <p:txBody>
          <a:bodyPr/>
          <a:lstStyle/>
          <a:p>
            <a:fld id="{BDE8132D-A2C6-4ED7-AE70-A48857313905}" type="slidenum">
              <a:rPr lang="en-HK" smtClean="0"/>
              <a:pPr/>
              <a:t>‹#›</a:t>
            </a:fld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3618426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plit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00BD30F-CE21-1052-E566-4857E57A5F54}"/>
              </a:ext>
            </a:extLst>
          </p:cNvPr>
          <p:cNvSpPr/>
          <p:nvPr userDrawn="1"/>
        </p:nvSpPr>
        <p:spPr>
          <a:xfrm>
            <a:off x="3584138" y="3053342"/>
            <a:ext cx="8607862" cy="31575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7F4AE5C-836A-391C-6128-47A3714F9C8A}"/>
              </a:ext>
            </a:extLst>
          </p:cNvPr>
          <p:cNvSpPr/>
          <p:nvPr userDrawn="1"/>
        </p:nvSpPr>
        <p:spPr>
          <a:xfrm flipH="1" flipV="1">
            <a:off x="0" y="1"/>
            <a:ext cx="3584138" cy="62109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56235A-E866-0BC3-4A31-46FB11F9D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084" y="878645"/>
            <a:ext cx="3002054" cy="1527226"/>
          </a:xfrm>
        </p:spPr>
        <p:txBody>
          <a:bodyPr anchor="t">
            <a:normAutofit/>
          </a:bodyPr>
          <a:lstStyle>
            <a:lvl1pPr>
              <a:defRPr sz="3600" b="1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326BD6-3B5C-7FFD-3193-CFD4A45F3F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084" y="2551280"/>
            <a:ext cx="3002054" cy="301219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bg2"/>
                </a:solidFill>
              </a:defRPr>
            </a:lvl1pPr>
          </a:lstStyle>
          <a:p>
            <a:pPr lvl="0"/>
            <a:endParaRPr lang="en-HK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8934C8-24CD-DDE2-F1F2-664A9101FAD0}"/>
              </a:ext>
            </a:extLst>
          </p:cNvPr>
          <p:cNvSpPr txBox="1"/>
          <p:nvPr userDrawn="1"/>
        </p:nvSpPr>
        <p:spPr>
          <a:xfrm>
            <a:off x="280425" y="204221"/>
            <a:ext cx="755015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endParaRPr lang="en-HK" sz="1000" spc="20" dirty="0">
              <a:latin typeface="Lato" panose="020F0502020204030203" pitchFamily="34" charset="0"/>
              <a:cs typeface="Arial" panose="020B0604020202020204" pitchFamily="34" charset="0"/>
            </a:endParaRPr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EF6173B1-D6C2-0D5F-238D-D677ACC69D3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0425" y="368111"/>
            <a:ext cx="5518960" cy="365125"/>
          </a:xfrm>
        </p:spPr>
        <p:txBody>
          <a:bodyPr anchor="ctr">
            <a:noAutofit/>
          </a:bodyPr>
          <a:lstStyle>
            <a:lvl1pPr marL="0" indent="0">
              <a:buNone/>
              <a:defRPr sz="1000">
                <a:solidFill>
                  <a:schemeClr val="bg2"/>
                </a:solidFill>
                <a:latin typeface="Lato" panose="020F0502020204030203" pitchFamily="34" charset="0"/>
                <a:ea typeface="Microsoft JhengHei" panose="020B0604030504040204" pitchFamily="34" charset="-120"/>
              </a:defRPr>
            </a:lvl1pPr>
            <a:lvl2pPr marL="4572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2pPr>
            <a:lvl3pPr marL="9144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3pPr>
            <a:lvl4pPr marL="13716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4pPr>
            <a:lvl5pPr marL="18288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HK" dirty="0"/>
          </a:p>
        </p:txBody>
      </p:sp>
      <p:sp>
        <p:nvSpPr>
          <p:cNvPr id="12" name="Footer Placeholder 6">
            <a:extLst>
              <a:ext uri="{FF2B5EF4-FFF2-40B4-BE49-F238E27FC236}">
                <a16:creationId xmlns:a16="http://schemas.microsoft.com/office/drawing/2014/main" id="{643721F3-88C8-AFAB-32DD-C3E933CD3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70468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HK"/>
              <a:t>Confidential</a:t>
            </a:r>
            <a:endParaRPr lang="en-HK" dirty="0"/>
          </a:p>
        </p:txBody>
      </p:sp>
      <p:sp>
        <p:nvSpPr>
          <p:cNvPr id="14" name="Footer Placeholder 8">
            <a:extLst>
              <a:ext uri="{FF2B5EF4-FFF2-40B4-BE49-F238E27FC236}">
                <a16:creationId xmlns:a16="http://schemas.microsoft.com/office/drawing/2014/main" id="{97D86F1D-9BE5-8AAC-1C6D-96A7F9966168}"/>
              </a:ext>
            </a:extLst>
          </p:cNvPr>
          <p:cNvSpPr txBox="1">
            <a:spLocks/>
          </p:cNvSpPr>
          <p:nvPr userDrawn="1"/>
        </p:nvSpPr>
        <p:spPr>
          <a:xfrm>
            <a:off x="280425" y="6356350"/>
            <a:ext cx="37581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Lato" panose="020F0502020204030203" pitchFamily="34" charset="0"/>
                <a:ea typeface="Microsoft JhengHei" panose="020B0604030504040204" pitchFamily="34" charset="-12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HK" dirty="0"/>
              <a:t>The Hong Kong Institution of Engineers   </a:t>
            </a:r>
            <a:r>
              <a:rPr lang="zh-CN" altLang="en-US" dirty="0"/>
              <a:t>香港工程師學會</a:t>
            </a:r>
            <a:endParaRPr lang="en-HK" dirty="0"/>
          </a:p>
        </p:txBody>
      </p:sp>
      <p:sp>
        <p:nvSpPr>
          <p:cNvPr id="16" name="Slide Number Placeholder 7">
            <a:extLst>
              <a:ext uri="{FF2B5EF4-FFF2-40B4-BE49-F238E27FC236}">
                <a16:creationId xmlns:a16="http://schemas.microsoft.com/office/drawing/2014/main" id="{AE1F10C1-66DF-C37A-F8C2-1C15055F5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3300975" cy="365125"/>
          </a:xfrm>
        </p:spPr>
        <p:txBody>
          <a:bodyPr/>
          <a:lstStyle/>
          <a:p>
            <a:fld id="{BDE8132D-A2C6-4ED7-AE70-A48857313905}" type="slidenum">
              <a:rPr lang="en-HK" smtClean="0"/>
              <a:pPr/>
              <a:t>‹#›</a:t>
            </a:fld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3846206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Content_4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6235A-E866-0BC3-4A31-46FB11F9D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083" y="897126"/>
            <a:ext cx="5232563" cy="1079731"/>
          </a:xfrm>
        </p:spPr>
        <p:txBody>
          <a:bodyPr anchor="t">
            <a:normAutofit/>
          </a:bodyPr>
          <a:lstStyle>
            <a:lvl1pPr>
              <a:defRPr sz="36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326BD6-3B5C-7FFD-3193-CFD4A45F3F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083" y="2140747"/>
            <a:ext cx="5232563" cy="3422723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endParaRPr lang="en-HK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8934C8-24CD-DDE2-F1F2-664A9101FAD0}"/>
              </a:ext>
            </a:extLst>
          </p:cNvPr>
          <p:cNvSpPr txBox="1"/>
          <p:nvPr userDrawn="1"/>
        </p:nvSpPr>
        <p:spPr>
          <a:xfrm>
            <a:off x="280425" y="204221"/>
            <a:ext cx="755015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endParaRPr lang="en-HK" sz="1000" spc="20" dirty="0">
              <a:latin typeface="Lato" panose="020F0502020204030203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C11B180-CE99-2AD3-A0C8-9E4514966B58}"/>
              </a:ext>
            </a:extLst>
          </p:cNvPr>
          <p:cNvSpPr/>
          <p:nvPr userDrawn="1"/>
        </p:nvSpPr>
        <p:spPr>
          <a:xfrm>
            <a:off x="6101043" y="-410"/>
            <a:ext cx="3045600" cy="311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05CCA27-84EA-8024-BFE1-F381D1A50B44}"/>
              </a:ext>
            </a:extLst>
          </p:cNvPr>
          <p:cNvSpPr/>
          <p:nvPr userDrawn="1"/>
        </p:nvSpPr>
        <p:spPr>
          <a:xfrm>
            <a:off x="9146400" y="-410"/>
            <a:ext cx="3045600" cy="3114000"/>
          </a:xfrm>
          <a:prstGeom prst="rect">
            <a:avLst/>
          </a:prstGeom>
          <a:solidFill>
            <a:srgbClr val="F473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2B92BA1-CC1A-93F9-1F1B-61C7DDBF4F42}"/>
              </a:ext>
            </a:extLst>
          </p:cNvPr>
          <p:cNvSpPr/>
          <p:nvPr userDrawn="1"/>
        </p:nvSpPr>
        <p:spPr>
          <a:xfrm>
            <a:off x="6101043" y="3096940"/>
            <a:ext cx="3045600" cy="3114000"/>
          </a:xfrm>
          <a:prstGeom prst="rect">
            <a:avLst/>
          </a:prstGeom>
          <a:solidFill>
            <a:srgbClr val="F473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8EF5E69-CFE3-DB64-E2B2-1DA75A55C1ED}"/>
              </a:ext>
            </a:extLst>
          </p:cNvPr>
          <p:cNvSpPr/>
          <p:nvPr userDrawn="1"/>
        </p:nvSpPr>
        <p:spPr>
          <a:xfrm>
            <a:off x="9146400" y="3096940"/>
            <a:ext cx="3045600" cy="311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563DFCEE-4C93-D5A6-1AF5-1CFDE0F7B8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5874" y="647060"/>
            <a:ext cx="3035155" cy="1746935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  <a:latin typeface="Lato" panose="020F0502020204030203" pitchFamily="34" charset="0"/>
                <a:ea typeface="Microsoft JhengHei" panose="020B0604030504040204" pitchFamily="34" charset="-120"/>
              </a:defRPr>
            </a:lvl1pPr>
            <a:lvl2pPr marL="4572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2pPr>
            <a:lvl3pPr marL="9144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3pPr>
            <a:lvl4pPr marL="13716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4pPr>
            <a:lvl5pPr marL="18288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HK" dirty="0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DC5FB952-5991-310D-0DAE-554BC10AAB9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162014" y="647059"/>
            <a:ext cx="3035155" cy="1746935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  <a:latin typeface="Lato" panose="020F0502020204030203" pitchFamily="34" charset="0"/>
                <a:ea typeface="Microsoft JhengHei" panose="020B0604030504040204" pitchFamily="34" charset="-120"/>
              </a:defRPr>
            </a:lvl1pPr>
            <a:lvl2pPr marL="4572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2pPr>
            <a:lvl3pPr marL="9144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3pPr>
            <a:lvl4pPr marL="13716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4pPr>
            <a:lvl5pPr marL="18288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HK" dirty="0"/>
          </a:p>
        </p:txBody>
      </p:sp>
      <p:sp>
        <p:nvSpPr>
          <p:cNvPr id="28" name="Text Placeholder 21">
            <a:extLst>
              <a:ext uri="{FF2B5EF4-FFF2-40B4-BE49-F238E27FC236}">
                <a16:creationId xmlns:a16="http://schemas.microsoft.com/office/drawing/2014/main" id="{690D372F-5B9B-C6A5-D68D-4429107FA91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95874" y="3816535"/>
            <a:ext cx="3035155" cy="1746935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  <a:latin typeface="Lato" panose="020F0502020204030203" pitchFamily="34" charset="0"/>
                <a:ea typeface="Microsoft JhengHei" panose="020B0604030504040204" pitchFamily="34" charset="-120"/>
              </a:defRPr>
            </a:lvl1pPr>
            <a:lvl2pPr marL="4572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2pPr>
            <a:lvl3pPr marL="9144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3pPr>
            <a:lvl4pPr marL="13716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4pPr>
            <a:lvl5pPr marL="18288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HK" dirty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B40ADAF4-6312-A487-2DB4-9467015139F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162014" y="3816534"/>
            <a:ext cx="3035155" cy="1746935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  <a:latin typeface="Lato" panose="020F0502020204030203" pitchFamily="34" charset="0"/>
                <a:ea typeface="Microsoft JhengHei" panose="020B0604030504040204" pitchFamily="34" charset="-120"/>
              </a:defRPr>
            </a:lvl1pPr>
            <a:lvl2pPr marL="4572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2pPr>
            <a:lvl3pPr marL="9144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3pPr>
            <a:lvl4pPr marL="13716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4pPr>
            <a:lvl5pPr marL="18288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HK" dirty="0"/>
          </a:p>
        </p:txBody>
      </p:sp>
      <p:sp>
        <p:nvSpPr>
          <p:cNvPr id="4" name="Text Placeholder 21">
            <a:extLst>
              <a:ext uri="{FF2B5EF4-FFF2-40B4-BE49-F238E27FC236}">
                <a16:creationId xmlns:a16="http://schemas.microsoft.com/office/drawing/2014/main" id="{D5277A62-E0EB-B80B-D791-1CEEA7A44A9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0425" y="368111"/>
            <a:ext cx="5518960" cy="365125"/>
          </a:xfrm>
        </p:spPr>
        <p:txBody>
          <a:bodyPr anchor="ctr">
            <a:noAutofit/>
          </a:bodyPr>
          <a:lstStyle>
            <a:lvl1pPr marL="0" indent="0">
              <a:buNone/>
              <a:defRPr sz="1000">
                <a:solidFill>
                  <a:schemeClr val="tx1"/>
                </a:solidFill>
                <a:latin typeface="Lato" panose="020F0502020204030203" pitchFamily="34" charset="0"/>
                <a:ea typeface="Microsoft JhengHei" panose="020B0604030504040204" pitchFamily="34" charset="-120"/>
              </a:defRPr>
            </a:lvl1pPr>
            <a:lvl2pPr marL="4572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2pPr>
            <a:lvl3pPr marL="9144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3pPr>
            <a:lvl4pPr marL="13716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4pPr>
            <a:lvl5pPr marL="18288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HK" dirty="0"/>
          </a:p>
        </p:txBody>
      </p:sp>
      <p:sp>
        <p:nvSpPr>
          <p:cNvPr id="5" name="Footer Placeholder 6">
            <a:extLst>
              <a:ext uri="{FF2B5EF4-FFF2-40B4-BE49-F238E27FC236}">
                <a16:creationId xmlns:a16="http://schemas.microsoft.com/office/drawing/2014/main" id="{17921C8A-2CF2-89D1-BCD2-6776D7AC4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70468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HK"/>
              <a:t>Confidential</a:t>
            </a:r>
            <a:endParaRPr lang="en-HK" dirty="0"/>
          </a:p>
        </p:txBody>
      </p:sp>
      <p:sp>
        <p:nvSpPr>
          <p:cNvPr id="8" name="Footer Placeholder 8">
            <a:extLst>
              <a:ext uri="{FF2B5EF4-FFF2-40B4-BE49-F238E27FC236}">
                <a16:creationId xmlns:a16="http://schemas.microsoft.com/office/drawing/2014/main" id="{1DC43834-3C47-F93F-CA8B-AEF65B42757F}"/>
              </a:ext>
            </a:extLst>
          </p:cNvPr>
          <p:cNvSpPr txBox="1">
            <a:spLocks/>
          </p:cNvSpPr>
          <p:nvPr userDrawn="1"/>
        </p:nvSpPr>
        <p:spPr>
          <a:xfrm>
            <a:off x="280425" y="6356350"/>
            <a:ext cx="37581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Lato" panose="020F0502020204030203" pitchFamily="34" charset="0"/>
                <a:ea typeface="Microsoft JhengHei" panose="020B0604030504040204" pitchFamily="34" charset="-12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HK" dirty="0"/>
              <a:t>The Hong Kong Institution of Engineers   </a:t>
            </a:r>
            <a:r>
              <a:rPr lang="zh-CN" altLang="en-US" dirty="0"/>
              <a:t>香港工程師學會</a:t>
            </a:r>
            <a:endParaRPr lang="en-HK" dirty="0"/>
          </a:p>
        </p:txBody>
      </p:sp>
      <p:sp>
        <p:nvSpPr>
          <p:cNvPr id="15" name="Slide Number Placeholder 7">
            <a:extLst>
              <a:ext uri="{FF2B5EF4-FFF2-40B4-BE49-F238E27FC236}">
                <a16:creationId xmlns:a16="http://schemas.microsoft.com/office/drawing/2014/main" id="{6913AA48-80F5-590D-6145-128EE0071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3300975" cy="365125"/>
          </a:xfrm>
        </p:spPr>
        <p:txBody>
          <a:bodyPr/>
          <a:lstStyle/>
          <a:p>
            <a:fld id="{BDE8132D-A2C6-4ED7-AE70-A48857313905}" type="slidenum">
              <a:rPr lang="en-HK" smtClean="0"/>
              <a:pPr/>
              <a:t>‹#›</a:t>
            </a:fld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2582233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Content_3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5B03DED-AC72-04E6-6D16-034747EF5DB3}"/>
              </a:ext>
            </a:extLst>
          </p:cNvPr>
          <p:cNvSpPr/>
          <p:nvPr userDrawn="1"/>
        </p:nvSpPr>
        <p:spPr>
          <a:xfrm>
            <a:off x="6101043" y="-410"/>
            <a:ext cx="3045600" cy="2073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563DFCEE-4C93-D5A6-1AF5-1CFDE0F7B8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0958" y="699858"/>
            <a:ext cx="3050642" cy="101761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  <a:latin typeface="Lato" panose="020F0502020204030203" pitchFamily="34" charset="0"/>
                <a:ea typeface="Microsoft JhengHei" panose="020B0604030504040204" pitchFamily="34" charset="-120"/>
              </a:defRPr>
            </a:lvl1pPr>
            <a:lvl2pPr marL="4572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2pPr>
            <a:lvl3pPr marL="9144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3pPr>
            <a:lvl4pPr marL="13716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4pPr>
            <a:lvl5pPr marL="18288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HK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5DD26E-A5EF-C61E-812A-B9B1456E4FC7}"/>
              </a:ext>
            </a:extLst>
          </p:cNvPr>
          <p:cNvSpPr/>
          <p:nvPr userDrawn="1"/>
        </p:nvSpPr>
        <p:spPr>
          <a:xfrm>
            <a:off x="9141601" y="2063740"/>
            <a:ext cx="3045600" cy="2073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B06D06E-6588-F4FA-C615-AB6F8C9E3892}"/>
              </a:ext>
            </a:extLst>
          </p:cNvPr>
          <p:cNvSpPr/>
          <p:nvPr userDrawn="1"/>
        </p:nvSpPr>
        <p:spPr>
          <a:xfrm>
            <a:off x="6096001" y="4137340"/>
            <a:ext cx="3045600" cy="2073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8" name="Text Placeholder 21">
            <a:extLst>
              <a:ext uri="{FF2B5EF4-FFF2-40B4-BE49-F238E27FC236}">
                <a16:creationId xmlns:a16="http://schemas.microsoft.com/office/drawing/2014/main" id="{CA15D751-6D59-F083-9BF7-C2F5A6D5FEF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141600" y="2764008"/>
            <a:ext cx="3050642" cy="101761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  <a:latin typeface="Lato" panose="020F0502020204030203" pitchFamily="34" charset="0"/>
                <a:ea typeface="Microsoft JhengHei" panose="020B0604030504040204" pitchFamily="34" charset="-120"/>
              </a:defRPr>
            </a:lvl1pPr>
            <a:lvl2pPr marL="4572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2pPr>
            <a:lvl3pPr marL="9144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3pPr>
            <a:lvl4pPr marL="13716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4pPr>
            <a:lvl5pPr marL="18288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HK" dirty="0"/>
          </a:p>
        </p:txBody>
      </p:sp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5CA34D23-AD98-E135-D113-7EC918316F7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01043" y="4837608"/>
            <a:ext cx="3050642" cy="101761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  <a:latin typeface="Lato" panose="020F0502020204030203" pitchFamily="34" charset="0"/>
                <a:ea typeface="Microsoft JhengHei" panose="020B0604030504040204" pitchFamily="34" charset="-120"/>
              </a:defRPr>
            </a:lvl1pPr>
            <a:lvl2pPr marL="4572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2pPr>
            <a:lvl3pPr marL="9144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3pPr>
            <a:lvl4pPr marL="13716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4pPr>
            <a:lvl5pPr marL="18288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HK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119CAFE-0977-8FAF-F095-ABE6205C9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083" y="897126"/>
            <a:ext cx="5232563" cy="1079731"/>
          </a:xfrm>
        </p:spPr>
        <p:txBody>
          <a:bodyPr anchor="t">
            <a:normAutofit/>
          </a:bodyPr>
          <a:lstStyle>
            <a:lvl1pPr>
              <a:defRPr sz="36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HK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064A1A6-A600-FE3A-0BA2-4080D64D53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083" y="2140747"/>
            <a:ext cx="5232563" cy="3422723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endParaRPr lang="en-HK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1470F1-88A6-E38A-BC9E-C49C6A406975}"/>
              </a:ext>
            </a:extLst>
          </p:cNvPr>
          <p:cNvSpPr txBox="1"/>
          <p:nvPr userDrawn="1"/>
        </p:nvSpPr>
        <p:spPr>
          <a:xfrm>
            <a:off x="280425" y="204221"/>
            <a:ext cx="755015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endParaRPr lang="en-HK" sz="1000" spc="20" dirty="0">
              <a:latin typeface="Lato" panose="020F0502020204030203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93C09F9-C3C5-22D1-5F39-26D55654C46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80425" y="368111"/>
            <a:ext cx="5518960" cy="365125"/>
          </a:xfrm>
        </p:spPr>
        <p:txBody>
          <a:bodyPr anchor="ctr">
            <a:noAutofit/>
          </a:bodyPr>
          <a:lstStyle>
            <a:lvl1pPr marL="0" indent="0">
              <a:buNone/>
              <a:defRPr sz="1000">
                <a:solidFill>
                  <a:schemeClr val="tx1"/>
                </a:solidFill>
                <a:latin typeface="Lato" panose="020F0502020204030203" pitchFamily="34" charset="0"/>
                <a:ea typeface="Microsoft JhengHei" panose="020B0604030504040204" pitchFamily="34" charset="-120"/>
              </a:defRPr>
            </a:lvl1pPr>
            <a:lvl2pPr marL="4572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2pPr>
            <a:lvl3pPr marL="9144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3pPr>
            <a:lvl4pPr marL="13716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4pPr>
            <a:lvl5pPr marL="18288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HK" dirty="0"/>
          </a:p>
        </p:txBody>
      </p:sp>
      <p:sp>
        <p:nvSpPr>
          <p:cNvPr id="2" name="Footer Placeholder 6">
            <a:extLst>
              <a:ext uri="{FF2B5EF4-FFF2-40B4-BE49-F238E27FC236}">
                <a16:creationId xmlns:a16="http://schemas.microsoft.com/office/drawing/2014/main" id="{9367DF45-52B2-CA5A-0031-A5D23290E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70468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HK"/>
              <a:t>Confidential</a:t>
            </a:r>
            <a:endParaRPr lang="en-HK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D82C09E-1AAF-1B66-417F-88FEF7ABF709}"/>
              </a:ext>
            </a:extLst>
          </p:cNvPr>
          <p:cNvSpPr txBox="1">
            <a:spLocks/>
          </p:cNvSpPr>
          <p:nvPr userDrawn="1"/>
        </p:nvSpPr>
        <p:spPr>
          <a:xfrm>
            <a:off x="280425" y="6356350"/>
            <a:ext cx="37581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Lato" panose="020F0502020204030203" pitchFamily="34" charset="0"/>
                <a:ea typeface="Microsoft JhengHei" panose="020B0604030504040204" pitchFamily="34" charset="-12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HK" dirty="0"/>
              <a:t>The Hong Kong Institution of Engineers   </a:t>
            </a:r>
            <a:r>
              <a:rPr lang="zh-CN" altLang="en-US" dirty="0"/>
              <a:t>香港工程師學會</a:t>
            </a:r>
            <a:endParaRPr lang="en-HK" dirty="0"/>
          </a:p>
        </p:txBody>
      </p:sp>
      <p:sp>
        <p:nvSpPr>
          <p:cNvPr id="15" name="Slide Number Placeholder 7">
            <a:extLst>
              <a:ext uri="{FF2B5EF4-FFF2-40B4-BE49-F238E27FC236}">
                <a16:creationId xmlns:a16="http://schemas.microsoft.com/office/drawing/2014/main" id="{56DA822D-C84E-A3A2-5643-2690BCD00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3300975" cy="365125"/>
          </a:xfrm>
        </p:spPr>
        <p:txBody>
          <a:bodyPr/>
          <a:lstStyle/>
          <a:p>
            <a:fld id="{BDE8132D-A2C6-4ED7-AE70-A48857313905}" type="slidenum">
              <a:rPr lang="en-HK" smtClean="0"/>
              <a:pPr/>
              <a:t>‹#›</a:t>
            </a:fld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4110564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326BD6-3B5C-7FFD-3193-CFD4A45F3F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083" y="1726683"/>
            <a:ext cx="5232563" cy="4480023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pPr lvl="0"/>
            <a:endParaRPr lang="en-HK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8934C8-24CD-DDE2-F1F2-664A9101FAD0}"/>
              </a:ext>
            </a:extLst>
          </p:cNvPr>
          <p:cNvSpPr txBox="1"/>
          <p:nvPr userDrawn="1"/>
        </p:nvSpPr>
        <p:spPr>
          <a:xfrm>
            <a:off x="280425" y="204221"/>
            <a:ext cx="755015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endParaRPr lang="en-HK" sz="1000" spc="20" dirty="0">
              <a:latin typeface="Lato" panose="020F0502020204030203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1F35767-F63E-AF9E-060C-3955D97C062A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6377356" y="1726683"/>
            <a:ext cx="5232563" cy="4480023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pPr lvl="0"/>
            <a:endParaRPr lang="en-HK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70CC98-8829-4D94-305B-09F6E11EEBBB}"/>
              </a:ext>
            </a:extLst>
          </p:cNvPr>
          <p:cNvSpPr txBox="1"/>
          <p:nvPr userDrawn="1"/>
        </p:nvSpPr>
        <p:spPr>
          <a:xfrm>
            <a:off x="280425" y="204221"/>
            <a:ext cx="755015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endParaRPr lang="en-HK" sz="1000" spc="20" dirty="0">
              <a:latin typeface="Lato" panose="020F0502020204030203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1ED85E47-EA9F-ED68-3852-9AB375C4435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80425" y="368111"/>
            <a:ext cx="5518960" cy="365125"/>
          </a:xfrm>
        </p:spPr>
        <p:txBody>
          <a:bodyPr anchor="ctr">
            <a:noAutofit/>
          </a:bodyPr>
          <a:lstStyle>
            <a:lvl1pPr marL="0" indent="0">
              <a:buNone/>
              <a:defRPr sz="1000">
                <a:solidFill>
                  <a:schemeClr val="tx1"/>
                </a:solidFill>
                <a:latin typeface="Lato" panose="020F0502020204030203" pitchFamily="34" charset="0"/>
                <a:ea typeface="Microsoft JhengHei" panose="020B0604030504040204" pitchFamily="34" charset="-120"/>
              </a:defRPr>
            </a:lvl1pPr>
            <a:lvl2pPr marL="4572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2pPr>
            <a:lvl3pPr marL="9144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3pPr>
            <a:lvl4pPr marL="13716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4pPr>
            <a:lvl5pPr marL="18288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HK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1ED63C2-8749-9F4C-C25A-84AA767BC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083" y="897126"/>
            <a:ext cx="7184221" cy="679913"/>
          </a:xfrm>
        </p:spPr>
        <p:txBody>
          <a:bodyPr anchor="t">
            <a:normAutofit/>
          </a:bodyPr>
          <a:lstStyle>
            <a:lvl1pPr>
              <a:defRPr sz="36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HK" dirty="0"/>
          </a:p>
        </p:txBody>
      </p:sp>
      <p:sp>
        <p:nvSpPr>
          <p:cNvPr id="2" name="Footer Placeholder 6">
            <a:extLst>
              <a:ext uri="{FF2B5EF4-FFF2-40B4-BE49-F238E27FC236}">
                <a16:creationId xmlns:a16="http://schemas.microsoft.com/office/drawing/2014/main" id="{D79CC07A-E981-E02A-AA04-D235BB030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70468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HK"/>
              <a:t>Confidential</a:t>
            </a:r>
            <a:endParaRPr lang="en-HK" dirty="0"/>
          </a:p>
        </p:txBody>
      </p:sp>
      <p:sp>
        <p:nvSpPr>
          <p:cNvPr id="7" name="Footer Placeholder 8">
            <a:extLst>
              <a:ext uri="{FF2B5EF4-FFF2-40B4-BE49-F238E27FC236}">
                <a16:creationId xmlns:a16="http://schemas.microsoft.com/office/drawing/2014/main" id="{B84FC3FC-DDAF-E672-D626-A6FFF0D6E68D}"/>
              </a:ext>
            </a:extLst>
          </p:cNvPr>
          <p:cNvSpPr txBox="1">
            <a:spLocks/>
          </p:cNvSpPr>
          <p:nvPr userDrawn="1"/>
        </p:nvSpPr>
        <p:spPr>
          <a:xfrm>
            <a:off x="280425" y="6356350"/>
            <a:ext cx="37581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Lato" panose="020F0502020204030203" pitchFamily="34" charset="0"/>
                <a:ea typeface="Microsoft JhengHei" panose="020B0604030504040204" pitchFamily="34" charset="-12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HK" dirty="0"/>
              <a:t>The Hong Kong Institution of Engineers   </a:t>
            </a:r>
            <a:r>
              <a:rPr lang="zh-CN" altLang="en-US" dirty="0"/>
              <a:t>香港工程師學會</a:t>
            </a:r>
            <a:endParaRPr lang="en-HK" dirty="0"/>
          </a:p>
        </p:txBody>
      </p:sp>
      <p:sp>
        <p:nvSpPr>
          <p:cNvPr id="12" name="Slide Number Placeholder 7">
            <a:extLst>
              <a:ext uri="{FF2B5EF4-FFF2-40B4-BE49-F238E27FC236}">
                <a16:creationId xmlns:a16="http://schemas.microsoft.com/office/drawing/2014/main" id="{D641F921-8198-1433-27BF-829AE5A8A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3300975" cy="365125"/>
          </a:xfrm>
        </p:spPr>
        <p:txBody>
          <a:bodyPr/>
          <a:lstStyle/>
          <a:p>
            <a:fld id="{BDE8132D-A2C6-4ED7-AE70-A48857313905}" type="slidenum">
              <a:rPr lang="en-HK" smtClean="0"/>
              <a:pPr/>
              <a:t>‹#›</a:t>
            </a:fld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14914841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1">
            <a:extLst>
              <a:ext uri="{FF2B5EF4-FFF2-40B4-BE49-F238E27FC236}">
                <a16:creationId xmlns:a16="http://schemas.microsoft.com/office/drawing/2014/main" id="{22DC009D-BC61-7A10-8DCB-7C4336BEDCB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80425" y="368111"/>
            <a:ext cx="5518960" cy="365125"/>
          </a:xfrm>
        </p:spPr>
        <p:txBody>
          <a:bodyPr anchor="ctr">
            <a:noAutofit/>
          </a:bodyPr>
          <a:lstStyle>
            <a:lvl1pPr marL="0" indent="0">
              <a:buNone/>
              <a:defRPr sz="1000">
                <a:solidFill>
                  <a:schemeClr val="tx1"/>
                </a:solidFill>
                <a:latin typeface="Lato" panose="020F0502020204030203" pitchFamily="34" charset="0"/>
                <a:ea typeface="Microsoft JhengHei" panose="020B0604030504040204" pitchFamily="34" charset="-120"/>
              </a:defRPr>
            </a:lvl1pPr>
            <a:lvl2pPr marL="4572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2pPr>
            <a:lvl3pPr marL="9144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3pPr>
            <a:lvl4pPr marL="13716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4pPr>
            <a:lvl5pPr marL="18288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HK" dirty="0"/>
          </a:p>
        </p:txBody>
      </p:sp>
      <p:sp>
        <p:nvSpPr>
          <p:cNvPr id="5" name="Footer Placeholder 6">
            <a:extLst>
              <a:ext uri="{FF2B5EF4-FFF2-40B4-BE49-F238E27FC236}">
                <a16:creationId xmlns:a16="http://schemas.microsoft.com/office/drawing/2014/main" id="{89141B28-4A3C-0F9B-37C1-F546B3BB4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70468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HK"/>
              <a:t>Confidential</a:t>
            </a:r>
            <a:endParaRPr lang="en-HK" dirty="0"/>
          </a:p>
        </p:txBody>
      </p:sp>
      <p:sp>
        <p:nvSpPr>
          <p:cNvPr id="7" name="Footer Placeholder 8">
            <a:extLst>
              <a:ext uri="{FF2B5EF4-FFF2-40B4-BE49-F238E27FC236}">
                <a16:creationId xmlns:a16="http://schemas.microsoft.com/office/drawing/2014/main" id="{A41A1133-FAA5-6DB2-71E1-54CBFA3B4E0B}"/>
              </a:ext>
            </a:extLst>
          </p:cNvPr>
          <p:cNvSpPr txBox="1">
            <a:spLocks/>
          </p:cNvSpPr>
          <p:nvPr userDrawn="1"/>
        </p:nvSpPr>
        <p:spPr>
          <a:xfrm>
            <a:off x="280425" y="6356350"/>
            <a:ext cx="37581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Lato" panose="020F0502020204030203" pitchFamily="34" charset="0"/>
                <a:ea typeface="Microsoft JhengHei" panose="020B0604030504040204" pitchFamily="34" charset="-12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HK" dirty="0"/>
              <a:t>The Hong Kong Institution of Engineers   </a:t>
            </a:r>
            <a:r>
              <a:rPr lang="zh-CN" altLang="en-US" dirty="0"/>
              <a:t>香港工程師學會</a:t>
            </a:r>
            <a:endParaRPr lang="en-HK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1118597-C368-90D2-6551-ED6B88732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3300975" cy="365125"/>
          </a:xfrm>
        </p:spPr>
        <p:txBody>
          <a:bodyPr/>
          <a:lstStyle/>
          <a:p>
            <a:fld id="{BDE8132D-A2C6-4ED7-AE70-A48857313905}" type="slidenum">
              <a:rPr lang="en-HK" smtClean="0"/>
              <a:pPr/>
              <a:t>‹#›</a:t>
            </a:fld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37163365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A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5ABAF9F-606B-5D62-8D43-A839099FC667}"/>
              </a:ext>
            </a:extLst>
          </p:cNvPr>
          <p:cNvSpPr/>
          <p:nvPr userDrawn="1"/>
        </p:nvSpPr>
        <p:spPr>
          <a:xfrm>
            <a:off x="-1" y="3263908"/>
            <a:ext cx="11833849" cy="3200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5" name="Text Placeholder 21">
            <a:extLst>
              <a:ext uri="{FF2B5EF4-FFF2-40B4-BE49-F238E27FC236}">
                <a16:creationId xmlns:a16="http://schemas.microsoft.com/office/drawing/2014/main" id="{948FAEBD-84BD-D4ED-0E23-97BE78191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77040" y="3256598"/>
            <a:ext cx="10334800" cy="352732"/>
          </a:xfrm>
        </p:spPr>
        <p:txBody>
          <a:bodyPr anchor="ctr">
            <a:noAutofit/>
          </a:bodyPr>
          <a:lstStyle>
            <a:lvl1pPr marL="0" indent="0">
              <a:buNone/>
              <a:defRPr sz="3600" b="1">
                <a:solidFill>
                  <a:schemeClr val="bg2"/>
                </a:solidFill>
                <a:latin typeface="Lato" panose="020F0502020204030203" pitchFamily="34" charset="0"/>
                <a:ea typeface="Microsoft JhengHei" panose="020B0604030504040204" pitchFamily="34" charset="-120"/>
              </a:defRPr>
            </a:lvl1pPr>
            <a:lvl2pPr marL="4572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2pPr>
            <a:lvl3pPr marL="9144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3pPr>
            <a:lvl4pPr marL="13716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4pPr>
            <a:lvl5pPr marL="18288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HK" dirty="0"/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9643C54C-CAE3-F830-1D77-7AED1C6129D7}"/>
              </a:ext>
            </a:extLst>
          </p:cNvPr>
          <p:cNvSpPr/>
          <p:nvPr userDrawn="1"/>
        </p:nvSpPr>
        <p:spPr>
          <a:xfrm rot="16200000">
            <a:off x="7414269" y="6212859"/>
            <a:ext cx="320021" cy="320021"/>
          </a:xfrm>
          <a:prstGeom prst="rtTriangle">
            <a:avLst/>
          </a:prstGeom>
          <a:solidFill>
            <a:srgbClr val="F47321"/>
          </a:solidFill>
          <a:ln>
            <a:solidFill>
              <a:srgbClr val="F4732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CABC4660-365F-3966-1471-8E540D154D32}"/>
              </a:ext>
            </a:extLst>
          </p:cNvPr>
          <p:cNvSpPr/>
          <p:nvPr userDrawn="1"/>
        </p:nvSpPr>
        <p:spPr>
          <a:xfrm rot="10800000">
            <a:off x="7414269" y="330200"/>
            <a:ext cx="320021" cy="320021"/>
          </a:xfrm>
          <a:prstGeom prst="rtTriangle">
            <a:avLst/>
          </a:prstGeom>
          <a:solidFill>
            <a:srgbClr val="F47321"/>
          </a:solidFill>
          <a:ln>
            <a:solidFill>
              <a:srgbClr val="F4732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6F652485-745A-0DA0-A1BC-5DCF703B6841}"/>
              </a:ext>
            </a:extLst>
          </p:cNvPr>
          <p:cNvSpPr/>
          <p:nvPr userDrawn="1"/>
        </p:nvSpPr>
        <p:spPr>
          <a:xfrm rot="16200000">
            <a:off x="11513829" y="6212859"/>
            <a:ext cx="320021" cy="320021"/>
          </a:xfrm>
          <a:prstGeom prst="rtTriangle">
            <a:avLst/>
          </a:prstGeom>
          <a:solidFill>
            <a:srgbClr val="F47321"/>
          </a:solidFill>
          <a:ln>
            <a:solidFill>
              <a:srgbClr val="F4732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1EAA8C6D-3D7F-AA3B-769F-16F6565170A2}"/>
              </a:ext>
            </a:extLst>
          </p:cNvPr>
          <p:cNvSpPr/>
          <p:nvPr userDrawn="1"/>
        </p:nvSpPr>
        <p:spPr>
          <a:xfrm rot="10800000">
            <a:off x="11513829" y="330199"/>
            <a:ext cx="320021" cy="320021"/>
          </a:xfrm>
          <a:prstGeom prst="rtTriangle">
            <a:avLst/>
          </a:prstGeom>
          <a:solidFill>
            <a:srgbClr val="F47321"/>
          </a:solidFill>
          <a:ln>
            <a:solidFill>
              <a:srgbClr val="F4732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FCC6417-1110-124A-6B2B-3CE7E31A8C30}"/>
              </a:ext>
            </a:extLst>
          </p:cNvPr>
          <p:cNvGrpSpPr/>
          <p:nvPr userDrawn="1"/>
        </p:nvGrpSpPr>
        <p:grpSpPr>
          <a:xfrm>
            <a:off x="11513828" y="3097701"/>
            <a:ext cx="320022" cy="652435"/>
            <a:chOff x="6728468" y="3268988"/>
            <a:chExt cx="320022" cy="652435"/>
          </a:xfrm>
        </p:grpSpPr>
        <p:sp>
          <p:nvSpPr>
            <p:cNvPr id="2" name="Right Triangle 1">
              <a:extLst>
                <a:ext uri="{FF2B5EF4-FFF2-40B4-BE49-F238E27FC236}">
                  <a16:creationId xmlns:a16="http://schemas.microsoft.com/office/drawing/2014/main" id="{4C889268-225A-4A44-6C82-F38348DFC21C}"/>
                </a:ext>
              </a:extLst>
            </p:cNvPr>
            <p:cNvSpPr/>
            <p:nvPr userDrawn="1"/>
          </p:nvSpPr>
          <p:spPr>
            <a:xfrm flipH="1">
              <a:off x="6728469" y="3268988"/>
              <a:ext cx="320021" cy="320021"/>
            </a:xfrm>
            <a:prstGeom prst="rtTriangle">
              <a:avLst/>
            </a:prstGeom>
            <a:solidFill>
              <a:srgbClr val="F47321"/>
            </a:solidFill>
            <a:ln>
              <a:solidFill>
                <a:srgbClr val="F4732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HK"/>
            </a:p>
          </p:txBody>
        </p:sp>
        <p:sp>
          <p:nvSpPr>
            <p:cNvPr id="13" name="Right Triangle 12">
              <a:extLst>
                <a:ext uri="{FF2B5EF4-FFF2-40B4-BE49-F238E27FC236}">
                  <a16:creationId xmlns:a16="http://schemas.microsoft.com/office/drawing/2014/main" id="{6F7B56AC-7CED-17CF-877E-33D2D3819A53}"/>
                </a:ext>
              </a:extLst>
            </p:cNvPr>
            <p:cNvSpPr/>
            <p:nvPr userDrawn="1"/>
          </p:nvSpPr>
          <p:spPr>
            <a:xfrm flipH="1" flipV="1">
              <a:off x="6728468" y="3601402"/>
              <a:ext cx="320021" cy="320021"/>
            </a:xfrm>
            <a:prstGeom prst="rtTriangle">
              <a:avLst/>
            </a:prstGeom>
            <a:solidFill>
              <a:srgbClr val="F47321"/>
            </a:solidFill>
            <a:ln>
              <a:solidFill>
                <a:srgbClr val="F4732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HK"/>
            </a:p>
          </p:txBody>
        </p:sp>
      </p:grpSp>
    </p:spTree>
    <p:extLst>
      <p:ext uri="{BB962C8B-B14F-4D97-AF65-F5344CB8AC3E}">
        <p14:creationId xmlns:p14="http://schemas.microsoft.com/office/powerpoint/2010/main" val="26940274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B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5ABAF9F-606B-5D62-8D43-A839099FC667}"/>
              </a:ext>
            </a:extLst>
          </p:cNvPr>
          <p:cNvSpPr/>
          <p:nvPr userDrawn="1"/>
        </p:nvSpPr>
        <p:spPr>
          <a:xfrm>
            <a:off x="-1" y="3263908"/>
            <a:ext cx="11833849" cy="32002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5" name="Text Placeholder 21">
            <a:extLst>
              <a:ext uri="{FF2B5EF4-FFF2-40B4-BE49-F238E27FC236}">
                <a16:creationId xmlns:a16="http://schemas.microsoft.com/office/drawing/2014/main" id="{948FAEBD-84BD-D4ED-0E23-97BE78191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77040" y="3256598"/>
            <a:ext cx="10334800" cy="352732"/>
          </a:xfrm>
        </p:spPr>
        <p:txBody>
          <a:bodyPr anchor="ctr">
            <a:noAutofit/>
          </a:bodyPr>
          <a:lstStyle>
            <a:lvl1pPr marL="0" indent="0">
              <a:buNone/>
              <a:defRPr sz="3600" b="1">
                <a:solidFill>
                  <a:schemeClr val="bg2"/>
                </a:solidFill>
                <a:latin typeface="Lato" panose="020F0502020204030203" pitchFamily="34" charset="0"/>
                <a:ea typeface="Microsoft JhengHei" panose="020B0604030504040204" pitchFamily="34" charset="-120"/>
              </a:defRPr>
            </a:lvl1pPr>
            <a:lvl2pPr marL="4572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2pPr>
            <a:lvl3pPr marL="9144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3pPr>
            <a:lvl4pPr marL="13716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4pPr>
            <a:lvl5pPr marL="18288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HK" dirty="0"/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9643C54C-CAE3-F830-1D77-7AED1C6129D7}"/>
              </a:ext>
            </a:extLst>
          </p:cNvPr>
          <p:cNvSpPr/>
          <p:nvPr userDrawn="1"/>
        </p:nvSpPr>
        <p:spPr>
          <a:xfrm rot="16200000">
            <a:off x="7414269" y="6212859"/>
            <a:ext cx="320021" cy="320021"/>
          </a:xfrm>
          <a:prstGeom prst="rtTriangl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CABC4660-365F-3966-1471-8E540D154D32}"/>
              </a:ext>
            </a:extLst>
          </p:cNvPr>
          <p:cNvSpPr/>
          <p:nvPr userDrawn="1"/>
        </p:nvSpPr>
        <p:spPr>
          <a:xfrm rot="10800000">
            <a:off x="7414269" y="330200"/>
            <a:ext cx="320021" cy="320021"/>
          </a:xfrm>
          <a:prstGeom prst="rtTriangl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6F652485-745A-0DA0-A1BC-5DCF703B6841}"/>
              </a:ext>
            </a:extLst>
          </p:cNvPr>
          <p:cNvSpPr/>
          <p:nvPr userDrawn="1"/>
        </p:nvSpPr>
        <p:spPr>
          <a:xfrm rot="16200000">
            <a:off x="11513829" y="6212859"/>
            <a:ext cx="320021" cy="320021"/>
          </a:xfrm>
          <a:prstGeom prst="rtTriangl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1EAA8C6D-3D7F-AA3B-769F-16F6565170A2}"/>
              </a:ext>
            </a:extLst>
          </p:cNvPr>
          <p:cNvSpPr/>
          <p:nvPr userDrawn="1"/>
        </p:nvSpPr>
        <p:spPr>
          <a:xfrm rot="10800000">
            <a:off x="11513829" y="330199"/>
            <a:ext cx="320021" cy="320021"/>
          </a:xfrm>
          <a:prstGeom prst="rtTriangl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FCC6417-1110-124A-6B2B-3CE7E31A8C30}"/>
              </a:ext>
            </a:extLst>
          </p:cNvPr>
          <p:cNvGrpSpPr/>
          <p:nvPr userDrawn="1"/>
        </p:nvGrpSpPr>
        <p:grpSpPr>
          <a:xfrm>
            <a:off x="11513828" y="3097701"/>
            <a:ext cx="320022" cy="652435"/>
            <a:chOff x="6728468" y="3268988"/>
            <a:chExt cx="320022" cy="652435"/>
          </a:xfrm>
          <a:solidFill>
            <a:schemeClr val="accent1"/>
          </a:solidFill>
        </p:grpSpPr>
        <p:sp>
          <p:nvSpPr>
            <p:cNvPr id="2" name="Right Triangle 1">
              <a:extLst>
                <a:ext uri="{FF2B5EF4-FFF2-40B4-BE49-F238E27FC236}">
                  <a16:creationId xmlns:a16="http://schemas.microsoft.com/office/drawing/2014/main" id="{4C889268-225A-4A44-6C82-F38348DFC21C}"/>
                </a:ext>
              </a:extLst>
            </p:cNvPr>
            <p:cNvSpPr/>
            <p:nvPr userDrawn="1"/>
          </p:nvSpPr>
          <p:spPr>
            <a:xfrm flipH="1">
              <a:off x="6728469" y="3268988"/>
              <a:ext cx="320021" cy="320021"/>
            </a:xfrm>
            <a:prstGeom prst="rt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HK"/>
            </a:p>
          </p:txBody>
        </p:sp>
        <p:sp>
          <p:nvSpPr>
            <p:cNvPr id="13" name="Right Triangle 12">
              <a:extLst>
                <a:ext uri="{FF2B5EF4-FFF2-40B4-BE49-F238E27FC236}">
                  <a16:creationId xmlns:a16="http://schemas.microsoft.com/office/drawing/2014/main" id="{6F7B56AC-7CED-17CF-877E-33D2D3819A53}"/>
                </a:ext>
              </a:extLst>
            </p:cNvPr>
            <p:cNvSpPr/>
            <p:nvPr userDrawn="1"/>
          </p:nvSpPr>
          <p:spPr>
            <a:xfrm flipH="1" flipV="1">
              <a:off x="6728468" y="3601402"/>
              <a:ext cx="320021" cy="320021"/>
            </a:xfrm>
            <a:prstGeom prst="rt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HK"/>
            </a:p>
          </p:txBody>
        </p:sp>
      </p:grpSp>
    </p:spTree>
    <p:extLst>
      <p:ext uri="{BB962C8B-B14F-4D97-AF65-F5344CB8AC3E}">
        <p14:creationId xmlns:p14="http://schemas.microsoft.com/office/powerpoint/2010/main" val="40067351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C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5ABAF9F-606B-5D62-8D43-A839099FC667}"/>
              </a:ext>
            </a:extLst>
          </p:cNvPr>
          <p:cNvSpPr/>
          <p:nvPr userDrawn="1"/>
        </p:nvSpPr>
        <p:spPr>
          <a:xfrm>
            <a:off x="-1" y="3263908"/>
            <a:ext cx="11833849" cy="32002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5" name="Text Placeholder 21">
            <a:extLst>
              <a:ext uri="{FF2B5EF4-FFF2-40B4-BE49-F238E27FC236}">
                <a16:creationId xmlns:a16="http://schemas.microsoft.com/office/drawing/2014/main" id="{948FAEBD-84BD-D4ED-0E23-97BE78191A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77040" y="3256598"/>
            <a:ext cx="10334800" cy="352732"/>
          </a:xfrm>
        </p:spPr>
        <p:txBody>
          <a:bodyPr anchor="ctr">
            <a:noAutofit/>
          </a:bodyPr>
          <a:lstStyle>
            <a:lvl1pPr marL="0" indent="0">
              <a:buNone/>
              <a:defRPr sz="3600" b="1">
                <a:solidFill>
                  <a:schemeClr val="bg2"/>
                </a:solidFill>
                <a:latin typeface="Lato" panose="020F0502020204030203" pitchFamily="34" charset="0"/>
                <a:ea typeface="Microsoft JhengHei" panose="020B0604030504040204" pitchFamily="34" charset="-120"/>
              </a:defRPr>
            </a:lvl1pPr>
            <a:lvl2pPr marL="4572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2pPr>
            <a:lvl3pPr marL="9144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3pPr>
            <a:lvl4pPr marL="13716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4pPr>
            <a:lvl5pPr marL="1828800" indent="0">
              <a:buNone/>
              <a:defRPr sz="2000">
                <a:latin typeface="Lato" panose="020F0502020204030203" pitchFamily="34" charset="0"/>
                <a:ea typeface="Microsoft JhengHei" panose="020B0604030504040204" pitchFamily="34" charset="-12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HK" dirty="0"/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9643C54C-CAE3-F830-1D77-7AED1C6129D7}"/>
              </a:ext>
            </a:extLst>
          </p:cNvPr>
          <p:cNvSpPr/>
          <p:nvPr userDrawn="1"/>
        </p:nvSpPr>
        <p:spPr>
          <a:xfrm rot="16200000">
            <a:off x="7414269" y="6212859"/>
            <a:ext cx="320021" cy="320021"/>
          </a:xfrm>
          <a:prstGeom prst="rt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CABC4660-365F-3966-1471-8E540D154D32}"/>
              </a:ext>
            </a:extLst>
          </p:cNvPr>
          <p:cNvSpPr/>
          <p:nvPr userDrawn="1"/>
        </p:nvSpPr>
        <p:spPr>
          <a:xfrm rot="10800000">
            <a:off x="7414269" y="330200"/>
            <a:ext cx="320021" cy="320021"/>
          </a:xfrm>
          <a:prstGeom prst="rt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6F652485-745A-0DA0-A1BC-5DCF703B6841}"/>
              </a:ext>
            </a:extLst>
          </p:cNvPr>
          <p:cNvSpPr/>
          <p:nvPr userDrawn="1"/>
        </p:nvSpPr>
        <p:spPr>
          <a:xfrm rot="16200000">
            <a:off x="11513829" y="6212859"/>
            <a:ext cx="320021" cy="320021"/>
          </a:xfrm>
          <a:prstGeom prst="rt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1EAA8C6D-3D7F-AA3B-769F-16F6565170A2}"/>
              </a:ext>
            </a:extLst>
          </p:cNvPr>
          <p:cNvSpPr/>
          <p:nvPr userDrawn="1"/>
        </p:nvSpPr>
        <p:spPr>
          <a:xfrm rot="10800000">
            <a:off x="11513829" y="330199"/>
            <a:ext cx="320021" cy="320021"/>
          </a:xfrm>
          <a:prstGeom prst="rt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FCC6417-1110-124A-6B2B-3CE7E31A8C30}"/>
              </a:ext>
            </a:extLst>
          </p:cNvPr>
          <p:cNvGrpSpPr/>
          <p:nvPr userDrawn="1"/>
        </p:nvGrpSpPr>
        <p:grpSpPr>
          <a:xfrm>
            <a:off x="11513828" y="3097701"/>
            <a:ext cx="320022" cy="652435"/>
            <a:chOff x="6728468" y="3268988"/>
            <a:chExt cx="320022" cy="652435"/>
          </a:xfrm>
          <a:solidFill>
            <a:schemeClr val="accent2"/>
          </a:solidFill>
        </p:grpSpPr>
        <p:sp>
          <p:nvSpPr>
            <p:cNvPr id="2" name="Right Triangle 1">
              <a:extLst>
                <a:ext uri="{FF2B5EF4-FFF2-40B4-BE49-F238E27FC236}">
                  <a16:creationId xmlns:a16="http://schemas.microsoft.com/office/drawing/2014/main" id="{4C889268-225A-4A44-6C82-F38348DFC21C}"/>
                </a:ext>
              </a:extLst>
            </p:cNvPr>
            <p:cNvSpPr/>
            <p:nvPr userDrawn="1"/>
          </p:nvSpPr>
          <p:spPr>
            <a:xfrm flipH="1">
              <a:off x="6728469" y="3268988"/>
              <a:ext cx="320021" cy="320021"/>
            </a:xfrm>
            <a:prstGeom prst="rtTriangle">
              <a:avLst/>
            </a:prstGeom>
            <a:grp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HK"/>
            </a:p>
          </p:txBody>
        </p:sp>
        <p:sp>
          <p:nvSpPr>
            <p:cNvPr id="13" name="Right Triangle 12">
              <a:extLst>
                <a:ext uri="{FF2B5EF4-FFF2-40B4-BE49-F238E27FC236}">
                  <a16:creationId xmlns:a16="http://schemas.microsoft.com/office/drawing/2014/main" id="{6F7B56AC-7CED-17CF-877E-33D2D3819A53}"/>
                </a:ext>
              </a:extLst>
            </p:cNvPr>
            <p:cNvSpPr/>
            <p:nvPr userDrawn="1"/>
          </p:nvSpPr>
          <p:spPr>
            <a:xfrm flipH="1" flipV="1">
              <a:off x="6728468" y="3601402"/>
              <a:ext cx="320021" cy="320021"/>
            </a:xfrm>
            <a:prstGeom prst="rtTriangle">
              <a:avLst/>
            </a:prstGeom>
            <a:grp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HK"/>
            </a:p>
          </p:txBody>
        </p:sp>
      </p:grpSp>
    </p:spTree>
    <p:extLst>
      <p:ext uri="{BB962C8B-B14F-4D97-AF65-F5344CB8AC3E}">
        <p14:creationId xmlns:p14="http://schemas.microsoft.com/office/powerpoint/2010/main" val="11266852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_w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icture Placeholder 155">
            <a:extLst>
              <a:ext uri="{FF2B5EF4-FFF2-40B4-BE49-F238E27FC236}">
                <a16:creationId xmlns:a16="http://schemas.microsoft.com/office/drawing/2014/main" id="{9E7331F8-E524-ABA5-7BDC-BD562A835A0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622550" y="2052638"/>
            <a:ext cx="1338263" cy="133826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endParaRPr lang="en-H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F8ABE1-9B83-49CB-DFD1-28FF76BE0F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68563" y="3442695"/>
            <a:ext cx="1646237" cy="401638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  <a:endParaRPr lang="en-HK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A949989-69BF-4AC7-8668-6A9452EE8849}"/>
              </a:ext>
            </a:extLst>
          </p:cNvPr>
          <p:cNvGrpSpPr/>
          <p:nvPr userDrawn="1"/>
        </p:nvGrpSpPr>
        <p:grpSpPr>
          <a:xfrm>
            <a:off x="6521269" y="246057"/>
            <a:ext cx="5396690" cy="6437871"/>
            <a:chOff x="6521269" y="246057"/>
            <a:chExt cx="5396690" cy="643787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7F689A28-E949-FB9E-4BB1-BCF60793836B}"/>
                </a:ext>
              </a:extLst>
            </p:cNvPr>
            <p:cNvSpPr txBox="1"/>
            <p:nvPr/>
          </p:nvSpPr>
          <p:spPr>
            <a:xfrm>
              <a:off x="6521269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443CD3-CB1D-2D12-25CE-33D37548CFBC}"/>
                </a:ext>
              </a:extLst>
            </p:cNvPr>
            <p:cNvSpPr txBox="1"/>
            <p:nvPr/>
          </p:nvSpPr>
          <p:spPr>
            <a:xfrm>
              <a:off x="6983896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C748D66-3358-6589-F766-8B15D33F027E}"/>
                </a:ext>
              </a:extLst>
            </p:cNvPr>
            <p:cNvSpPr txBox="1"/>
            <p:nvPr/>
          </p:nvSpPr>
          <p:spPr>
            <a:xfrm>
              <a:off x="7446523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8B7326B-6393-290B-9849-F6F89A4EF9C8}"/>
                </a:ext>
              </a:extLst>
            </p:cNvPr>
            <p:cNvSpPr txBox="1"/>
            <p:nvPr/>
          </p:nvSpPr>
          <p:spPr>
            <a:xfrm>
              <a:off x="7909150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F3D58CBD-494F-2847-CDE9-42EF5BCCBA00}"/>
                </a:ext>
              </a:extLst>
            </p:cNvPr>
            <p:cNvSpPr txBox="1"/>
            <p:nvPr/>
          </p:nvSpPr>
          <p:spPr>
            <a:xfrm>
              <a:off x="8371777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4E7344AC-C76D-ED2F-30D4-E5AD61088D87}"/>
                </a:ext>
              </a:extLst>
            </p:cNvPr>
            <p:cNvSpPr txBox="1"/>
            <p:nvPr/>
          </p:nvSpPr>
          <p:spPr>
            <a:xfrm>
              <a:off x="8834404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335E42BC-5DBB-DEB1-5669-DD8C8ED64CA7}"/>
                </a:ext>
              </a:extLst>
            </p:cNvPr>
            <p:cNvSpPr txBox="1"/>
            <p:nvPr/>
          </p:nvSpPr>
          <p:spPr>
            <a:xfrm>
              <a:off x="9297031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5CD4D2F0-CB4C-37B1-7A05-B8B683C4540E}"/>
                </a:ext>
              </a:extLst>
            </p:cNvPr>
            <p:cNvSpPr txBox="1"/>
            <p:nvPr/>
          </p:nvSpPr>
          <p:spPr>
            <a:xfrm>
              <a:off x="10222285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8CF9C868-8DAF-EAA3-C337-F67566E6F807}"/>
                </a:ext>
              </a:extLst>
            </p:cNvPr>
            <p:cNvSpPr txBox="1"/>
            <p:nvPr/>
          </p:nvSpPr>
          <p:spPr>
            <a:xfrm>
              <a:off x="10684912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A81A23C9-BA41-7849-A188-971E6077559C}"/>
                </a:ext>
              </a:extLst>
            </p:cNvPr>
            <p:cNvSpPr txBox="1"/>
            <p:nvPr/>
          </p:nvSpPr>
          <p:spPr>
            <a:xfrm>
              <a:off x="11147539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7250AD86-DB76-C458-DB0E-3D02E472B879}"/>
                </a:ext>
              </a:extLst>
            </p:cNvPr>
            <p:cNvSpPr txBox="1"/>
            <p:nvPr/>
          </p:nvSpPr>
          <p:spPr>
            <a:xfrm>
              <a:off x="6521269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514E95AF-3437-4DD1-9F97-C193A7792FDD}"/>
                </a:ext>
              </a:extLst>
            </p:cNvPr>
            <p:cNvSpPr txBox="1"/>
            <p:nvPr/>
          </p:nvSpPr>
          <p:spPr>
            <a:xfrm>
              <a:off x="6983896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B72B642D-3C20-254E-ECB6-0854DAB61C08}"/>
                </a:ext>
              </a:extLst>
            </p:cNvPr>
            <p:cNvSpPr txBox="1"/>
            <p:nvPr/>
          </p:nvSpPr>
          <p:spPr>
            <a:xfrm>
              <a:off x="7446523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347866EE-2EAB-9099-E382-407227331587}"/>
                </a:ext>
              </a:extLst>
            </p:cNvPr>
            <p:cNvSpPr txBox="1"/>
            <p:nvPr/>
          </p:nvSpPr>
          <p:spPr>
            <a:xfrm>
              <a:off x="8371777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449BF745-1B3B-15DF-BE67-F5C6E8A3CEDD}"/>
                </a:ext>
              </a:extLst>
            </p:cNvPr>
            <p:cNvSpPr txBox="1"/>
            <p:nvPr/>
          </p:nvSpPr>
          <p:spPr>
            <a:xfrm>
              <a:off x="8834404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D91EEDC1-3EF7-5F0B-EE65-6D38AB471ECA}"/>
                </a:ext>
              </a:extLst>
            </p:cNvPr>
            <p:cNvSpPr txBox="1"/>
            <p:nvPr/>
          </p:nvSpPr>
          <p:spPr>
            <a:xfrm>
              <a:off x="9297031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FE2B470B-C0A3-AD61-2C74-25CB997D1CC2}"/>
                </a:ext>
              </a:extLst>
            </p:cNvPr>
            <p:cNvSpPr txBox="1"/>
            <p:nvPr/>
          </p:nvSpPr>
          <p:spPr>
            <a:xfrm>
              <a:off x="9759658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8A4EB014-7477-1D96-A36F-2B0BC7CE8C41}"/>
                </a:ext>
              </a:extLst>
            </p:cNvPr>
            <p:cNvSpPr txBox="1"/>
            <p:nvPr/>
          </p:nvSpPr>
          <p:spPr>
            <a:xfrm>
              <a:off x="10222285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901120A0-8DB8-69B9-E8FA-45AFFB089905}"/>
                </a:ext>
              </a:extLst>
            </p:cNvPr>
            <p:cNvSpPr txBox="1"/>
            <p:nvPr/>
          </p:nvSpPr>
          <p:spPr>
            <a:xfrm>
              <a:off x="11147539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50B5FE6E-4DB7-7E02-A9AF-4DFB22109912}"/>
                </a:ext>
              </a:extLst>
            </p:cNvPr>
            <p:cNvSpPr txBox="1"/>
            <p:nvPr/>
          </p:nvSpPr>
          <p:spPr>
            <a:xfrm>
              <a:off x="11610164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C37E5F0B-97CE-2725-B0D3-42A346EC2530}"/>
                </a:ext>
              </a:extLst>
            </p:cNvPr>
            <p:cNvSpPr txBox="1"/>
            <p:nvPr/>
          </p:nvSpPr>
          <p:spPr>
            <a:xfrm>
              <a:off x="6521269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B86E5DBC-1F93-1471-249E-DB32EAF84892}"/>
                </a:ext>
              </a:extLst>
            </p:cNvPr>
            <p:cNvSpPr txBox="1"/>
            <p:nvPr/>
          </p:nvSpPr>
          <p:spPr>
            <a:xfrm>
              <a:off x="7446523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DD2C1EC1-5863-EB92-EF7B-AE9D6FE4A820}"/>
                </a:ext>
              </a:extLst>
            </p:cNvPr>
            <p:cNvSpPr txBox="1"/>
            <p:nvPr/>
          </p:nvSpPr>
          <p:spPr>
            <a:xfrm>
              <a:off x="7909150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3F3B10AB-BA40-771C-3333-304DE9BC0218}"/>
                </a:ext>
              </a:extLst>
            </p:cNvPr>
            <p:cNvSpPr txBox="1"/>
            <p:nvPr/>
          </p:nvSpPr>
          <p:spPr>
            <a:xfrm>
              <a:off x="8834404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B9CCA7FE-F0E4-B8D3-EAEA-17BFBAFD34FF}"/>
                </a:ext>
              </a:extLst>
            </p:cNvPr>
            <p:cNvSpPr txBox="1"/>
            <p:nvPr/>
          </p:nvSpPr>
          <p:spPr>
            <a:xfrm>
              <a:off x="9297031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D16356C9-3BD1-36A6-B0C2-EE9600A85FAD}"/>
                </a:ext>
              </a:extLst>
            </p:cNvPr>
            <p:cNvSpPr txBox="1"/>
            <p:nvPr/>
          </p:nvSpPr>
          <p:spPr>
            <a:xfrm>
              <a:off x="9759658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688163B6-CDD9-2C31-869B-3B844BF6314A}"/>
                </a:ext>
              </a:extLst>
            </p:cNvPr>
            <p:cNvSpPr txBox="1"/>
            <p:nvPr/>
          </p:nvSpPr>
          <p:spPr>
            <a:xfrm>
              <a:off x="10222285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1E6E2BFE-2B09-2728-4539-394019D02C18}"/>
                </a:ext>
              </a:extLst>
            </p:cNvPr>
            <p:cNvSpPr txBox="1"/>
            <p:nvPr/>
          </p:nvSpPr>
          <p:spPr>
            <a:xfrm>
              <a:off x="10684912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DC87719F-436E-20D2-BA53-F4D600AE8A37}"/>
                </a:ext>
              </a:extLst>
            </p:cNvPr>
            <p:cNvSpPr txBox="1"/>
            <p:nvPr/>
          </p:nvSpPr>
          <p:spPr>
            <a:xfrm>
              <a:off x="11147539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9CCDA021-B0E9-6FFB-894A-3467E5E49F0D}"/>
                </a:ext>
              </a:extLst>
            </p:cNvPr>
            <p:cNvSpPr txBox="1"/>
            <p:nvPr/>
          </p:nvSpPr>
          <p:spPr>
            <a:xfrm>
              <a:off x="11610164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BD225FB0-ABC0-6A5F-D831-61161C6771D1}"/>
                </a:ext>
              </a:extLst>
            </p:cNvPr>
            <p:cNvSpPr txBox="1"/>
            <p:nvPr/>
          </p:nvSpPr>
          <p:spPr>
            <a:xfrm>
              <a:off x="6521269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1FD1E75B-711D-B608-BB5D-1C2A44757D06}"/>
                </a:ext>
              </a:extLst>
            </p:cNvPr>
            <p:cNvSpPr txBox="1"/>
            <p:nvPr/>
          </p:nvSpPr>
          <p:spPr>
            <a:xfrm>
              <a:off x="6983896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98E2F110-70C7-4BE6-C418-0ECC500A102E}"/>
                </a:ext>
              </a:extLst>
            </p:cNvPr>
            <p:cNvSpPr txBox="1"/>
            <p:nvPr/>
          </p:nvSpPr>
          <p:spPr>
            <a:xfrm>
              <a:off x="7909150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D377EBF8-1FA8-8031-4FC8-D82B8268BC5E}"/>
                </a:ext>
              </a:extLst>
            </p:cNvPr>
            <p:cNvSpPr txBox="1"/>
            <p:nvPr/>
          </p:nvSpPr>
          <p:spPr>
            <a:xfrm>
              <a:off x="8371777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EE537E0E-60E4-7CF4-B1BC-76CF76372278}"/>
                </a:ext>
              </a:extLst>
            </p:cNvPr>
            <p:cNvSpPr txBox="1"/>
            <p:nvPr/>
          </p:nvSpPr>
          <p:spPr>
            <a:xfrm>
              <a:off x="8834404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545E34F6-A5DC-5F89-CEAC-F16F5CA8A0A5}"/>
                </a:ext>
              </a:extLst>
            </p:cNvPr>
            <p:cNvSpPr txBox="1"/>
            <p:nvPr/>
          </p:nvSpPr>
          <p:spPr>
            <a:xfrm>
              <a:off x="9297031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3947B8C3-9322-6170-6143-4EFD041B2D59}"/>
                </a:ext>
              </a:extLst>
            </p:cNvPr>
            <p:cNvSpPr txBox="1"/>
            <p:nvPr/>
          </p:nvSpPr>
          <p:spPr>
            <a:xfrm>
              <a:off x="9759658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80ACC04B-5A6A-1B52-0BF0-3844CF9AD626}"/>
                </a:ext>
              </a:extLst>
            </p:cNvPr>
            <p:cNvSpPr txBox="1"/>
            <p:nvPr/>
          </p:nvSpPr>
          <p:spPr>
            <a:xfrm>
              <a:off x="10222285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CF4A8333-43AC-7B23-074A-F729EE33DEB1}"/>
                </a:ext>
              </a:extLst>
            </p:cNvPr>
            <p:cNvSpPr txBox="1"/>
            <p:nvPr/>
          </p:nvSpPr>
          <p:spPr>
            <a:xfrm>
              <a:off x="10684912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2A328B86-43AF-9F4C-D52A-50528DF5B457}"/>
                </a:ext>
              </a:extLst>
            </p:cNvPr>
            <p:cNvSpPr txBox="1"/>
            <p:nvPr/>
          </p:nvSpPr>
          <p:spPr>
            <a:xfrm>
              <a:off x="11147539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996F3F62-09D6-E471-DF81-5E79F2127FA7}"/>
                </a:ext>
              </a:extLst>
            </p:cNvPr>
            <p:cNvSpPr txBox="1"/>
            <p:nvPr/>
          </p:nvSpPr>
          <p:spPr>
            <a:xfrm>
              <a:off x="11610164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D2A3A8E7-D1B2-E6A1-F800-7E06F45A7F68}"/>
                </a:ext>
              </a:extLst>
            </p:cNvPr>
            <p:cNvSpPr txBox="1"/>
            <p:nvPr/>
          </p:nvSpPr>
          <p:spPr>
            <a:xfrm>
              <a:off x="6521269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5588B19A-9EFD-28DF-958B-49AF469DD42D}"/>
                </a:ext>
              </a:extLst>
            </p:cNvPr>
            <p:cNvSpPr txBox="1"/>
            <p:nvPr/>
          </p:nvSpPr>
          <p:spPr>
            <a:xfrm>
              <a:off x="6983896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B6A869C4-3D43-4BEA-3139-A843B04C5D7E}"/>
                </a:ext>
              </a:extLst>
            </p:cNvPr>
            <p:cNvSpPr txBox="1"/>
            <p:nvPr/>
          </p:nvSpPr>
          <p:spPr>
            <a:xfrm>
              <a:off x="7446523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FFD2F73F-0158-E273-C5AE-7C04D0F4BF72}"/>
                </a:ext>
              </a:extLst>
            </p:cNvPr>
            <p:cNvSpPr txBox="1"/>
            <p:nvPr/>
          </p:nvSpPr>
          <p:spPr>
            <a:xfrm>
              <a:off x="7909150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0B661A30-115C-9203-0B36-6F24A5805423}"/>
                </a:ext>
              </a:extLst>
            </p:cNvPr>
            <p:cNvSpPr txBox="1"/>
            <p:nvPr/>
          </p:nvSpPr>
          <p:spPr>
            <a:xfrm>
              <a:off x="8834404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794DB42F-6F7F-BC74-B4B9-D2EE523D2498}"/>
                </a:ext>
              </a:extLst>
            </p:cNvPr>
            <p:cNvSpPr txBox="1"/>
            <p:nvPr/>
          </p:nvSpPr>
          <p:spPr>
            <a:xfrm>
              <a:off x="9759658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05500B09-BBE4-8A01-E9AA-2425BC1ED1FC}"/>
                </a:ext>
              </a:extLst>
            </p:cNvPr>
            <p:cNvSpPr txBox="1"/>
            <p:nvPr/>
          </p:nvSpPr>
          <p:spPr>
            <a:xfrm>
              <a:off x="10222285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A02046FC-701E-B87C-756A-A3682C3FF353}"/>
                </a:ext>
              </a:extLst>
            </p:cNvPr>
            <p:cNvSpPr txBox="1"/>
            <p:nvPr/>
          </p:nvSpPr>
          <p:spPr>
            <a:xfrm>
              <a:off x="10684912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1CC44C73-F301-1972-28AB-4FF0D5D75CE8}"/>
                </a:ext>
              </a:extLst>
            </p:cNvPr>
            <p:cNvSpPr txBox="1"/>
            <p:nvPr/>
          </p:nvSpPr>
          <p:spPr>
            <a:xfrm>
              <a:off x="11610164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C44186D8-4B43-22D4-609C-CFC004EFC9AE}"/>
                </a:ext>
              </a:extLst>
            </p:cNvPr>
            <p:cNvSpPr txBox="1"/>
            <p:nvPr/>
          </p:nvSpPr>
          <p:spPr>
            <a:xfrm>
              <a:off x="6521269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1E12A74E-9646-FE2E-C56B-C94A70C72FF4}"/>
                </a:ext>
              </a:extLst>
            </p:cNvPr>
            <p:cNvSpPr txBox="1"/>
            <p:nvPr/>
          </p:nvSpPr>
          <p:spPr>
            <a:xfrm>
              <a:off x="6983896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84321BBA-3CCD-6077-95D8-4CEC779556BF}"/>
                </a:ext>
              </a:extLst>
            </p:cNvPr>
            <p:cNvSpPr txBox="1"/>
            <p:nvPr/>
          </p:nvSpPr>
          <p:spPr>
            <a:xfrm>
              <a:off x="7446523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F988D9D5-5460-2728-D709-9256A9B7CF30}"/>
                </a:ext>
              </a:extLst>
            </p:cNvPr>
            <p:cNvSpPr txBox="1"/>
            <p:nvPr/>
          </p:nvSpPr>
          <p:spPr>
            <a:xfrm>
              <a:off x="7909150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3FAB254D-D4F0-A5CF-72D8-9D3798CC4C72}"/>
                </a:ext>
              </a:extLst>
            </p:cNvPr>
            <p:cNvSpPr txBox="1"/>
            <p:nvPr/>
          </p:nvSpPr>
          <p:spPr>
            <a:xfrm>
              <a:off x="8371777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A80F07AC-B4FD-FFEC-2A05-A646431205F1}"/>
                </a:ext>
              </a:extLst>
            </p:cNvPr>
            <p:cNvSpPr txBox="1"/>
            <p:nvPr/>
          </p:nvSpPr>
          <p:spPr>
            <a:xfrm>
              <a:off x="8834404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7E864B52-C010-F5DA-ED78-BEB1EBDF48BD}"/>
                </a:ext>
              </a:extLst>
            </p:cNvPr>
            <p:cNvSpPr txBox="1"/>
            <p:nvPr/>
          </p:nvSpPr>
          <p:spPr>
            <a:xfrm>
              <a:off x="9297031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A4B4E0AA-A401-3571-9D2B-D492BD0BBBB0}"/>
                </a:ext>
              </a:extLst>
            </p:cNvPr>
            <p:cNvSpPr txBox="1"/>
            <p:nvPr/>
          </p:nvSpPr>
          <p:spPr>
            <a:xfrm>
              <a:off x="9759658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8AC90887-6937-F4D9-125F-5D986FEE471B}"/>
                </a:ext>
              </a:extLst>
            </p:cNvPr>
            <p:cNvSpPr txBox="1"/>
            <p:nvPr/>
          </p:nvSpPr>
          <p:spPr>
            <a:xfrm>
              <a:off x="10684912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191E3780-38DE-5B4C-728A-BF954E7AC665}"/>
                </a:ext>
              </a:extLst>
            </p:cNvPr>
            <p:cNvSpPr txBox="1"/>
            <p:nvPr/>
          </p:nvSpPr>
          <p:spPr>
            <a:xfrm>
              <a:off x="11147539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26A17E98-E703-586C-A928-3EFCAA652AC2}"/>
                </a:ext>
              </a:extLst>
            </p:cNvPr>
            <p:cNvSpPr txBox="1"/>
            <p:nvPr/>
          </p:nvSpPr>
          <p:spPr>
            <a:xfrm>
              <a:off x="11610164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4DE969AF-E604-E5CD-1475-E4290053D3A2}"/>
                </a:ext>
              </a:extLst>
            </p:cNvPr>
            <p:cNvSpPr txBox="1"/>
            <p:nvPr/>
          </p:nvSpPr>
          <p:spPr>
            <a:xfrm>
              <a:off x="6521269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5" name="TextBox 214">
              <a:extLst>
                <a:ext uri="{FF2B5EF4-FFF2-40B4-BE49-F238E27FC236}">
                  <a16:creationId xmlns:a16="http://schemas.microsoft.com/office/drawing/2014/main" id="{9AD16F30-FD0A-E5C7-AD2B-04B57D634589}"/>
                </a:ext>
              </a:extLst>
            </p:cNvPr>
            <p:cNvSpPr txBox="1"/>
            <p:nvPr/>
          </p:nvSpPr>
          <p:spPr>
            <a:xfrm>
              <a:off x="6983896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9C7733FB-2FDB-8DD1-09B0-74F5419330C3}"/>
                </a:ext>
              </a:extLst>
            </p:cNvPr>
            <p:cNvSpPr txBox="1"/>
            <p:nvPr/>
          </p:nvSpPr>
          <p:spPr>
            <a:xfrm>
              <a:off x="7446523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228E3308-CEDA-E502-7EBC-D2E449EB3E47}"/>
                </a:ext>
              </a:extLst>
            </p:cNvPr>
            <p:cNvSpPr txBox="1"/>
            <p:nvPr/>
          </p:nvSpPr>
          <p:spPr>
            <a:xfrm>
              <a:off x="8371777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5D1500CA-91B4-E4D1-482B-CC9B9ECB7F86}"/>
                </a:ext>
              </a:extLst>
            </p:cNvPr>
            <p:cNvSpPr txBox="1"/>
            <p:nvPr/>
          </p:nvSpPr>
          <p:spPr>
            <a:xfrm>
              <a:off x="8834404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BEBBE741-3644-CA0B-B479-45FDD5C2F083}"/>
                </a:ext>
              </a:extLst>
            </p:cNvPr>
            <p:cNvSpPr txBox="1"/>
            <p:nvPr/>
          </p:nvSpPr>
          <p:spPr>
            <a:xfrm>
              <a:off x="9297031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57AE93B0-A6BD-CB3C-0A57-6E0A86EB0AC6}"/>
                </a:ext>
              </a:extLst>
            </p:cNvPr>
            <p:cNvSpPr txBox="1"/>
            <p:nvPr/>
          </p:nvSpPr>
          <p:spPr>
            <a:xfrm>
              <a:off x="9759658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DF3B0EB6-9EA8-44D1-3F48-12D7845B4915}"/>
                </a:ext>
              </a:extLst>
            </p:cNvPr>
            <p:cNvSpPr txBox="1"/>
            <p:nvPr/>
          </p:nvSpPr>
          <p:spPr>
            <a:xfrm>
              <a:off x="10222285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A241D1FE-37E5-9F3C-2CDB-A373796B6A36}"/>
                </a:ext>
              </a:extLst>
            </p:cNvPr>
            <p:cNvSpPr txBox="1"/>
            <p:nvPr/>
          </p:nvSpPr>
          <p:spPr>
            <a:xfrm>
              <a:off x="11147539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9A1225D6-E862-1835-D87F-ED19750BD124}"/>
                </a:ext>
              </a:extLst>
            </p:cNvPr>
            <p:cNvSpPr txBox="1"/>
            <p:nvPr/>
          </p:nvSpPr>
          <p:spPr>
            <a:xfrm>
              <a:off x="11610164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28D6AC6D-12A5-02E6-DDD6-360F423AD733}"/>
                </a:ext>
              </a:extLst>
            </p:cNvPr>
            <p:cNvSpPr txBox="1"/>
            <p:nvPr/>
          </p:nvSpPr>
          <p:spPr>
            <a:xfrm>
              <a:off x="6521269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2EC65B00-2450-D3BD-6155-67CE3FC407CD}"/>
                </a:ext>
              </a:extLst>
            </p:cNvPr>
            <p:cNvSpPr txBox="1"/>
            <p:nvPr/>
          </p:nvSpPr>
          <p:spPr>
            <a:xfrm>
              <a:off x="6983896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F91C5645-5452-3B13-C78B-176842A6ECC4}"/>
                </a:ext>
              </a:extLst>
            </p:cNvPr>
            <p:cNvSpPr txBox="1"/>
            <p:nvPr/>
          </p:nvSpPr>
          <p:spPr>
            <a:xfrm>
              <a:off x="7446523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0F2152BA-0BEC-7BCE-66A7-FA0929747B19}"/>
                </a:ext>
              </a:extLst>
            </p:cNvPr>
            <p:cNvSpPr txBox="1"/>
            <p:nvPr/>
          </p:nvSpPr>
          <p:spPr>
            <a:xfrm>
              <a:off x="7909150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92AC4CAC-4A2D-ED1E-70FD-E69DAFF91911}"/>
                </a:ext>
              </a:extLst>
            </p:cNvPr>
            <p:cNvSpPr txBox="1"/>
            <p:nvPr/>
          </p:nvSpPr>
          <p:spPr>
            <a:xfrm>
              <a:off x="8371777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99D48552-40B9-BAC6-A557-FBA8413CBBFC}"/>
                </a:ext>
              </a:extLst>
            </p:cNvPr>
            <p:cNvSpPr txBox="1"/>
            <p:nvPr/>
          </p:nvSpPr>
          <p:spPr>
            <a:xfrm>
              <a:off x="9297031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E11E414E-CE88-CE81-2D30-4152D4F22E3C}"/>
                </a:ext>
              </a:extLst>
            </p:cNvPr>
            <p:cNvSpPr txBox="1"/>
            <p:nvPr/>
          </p:nvSpPr>
          <p:spPr>
            <a:xfrm>
              <a:off x="9759658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D3F5D358-23D1-BC11-A695-4724E55E96F7}"/>
                </a:ext>
              </a:extLst>
            </p:cNvPr>
            <p:cNvSpPr txBox="1"/>
            <p:nvPr/>
          </p:nvSpPr>
          <p:spPr>
            <a:xfrm>
              <a:off x="10222285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4C5FF997-30D4-E1B3-F793-A3EFC28792CC}"/>
                </a:ext>
              </a:extLst>
            </p:cNvPr>
            <p:cNvSpPr txBox="1"/>
            <p:nvPr/>
          </p:nvSpPr>
          <p:spPr>
            <a:xfrm>
              <a:off x="10684912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58BE52A9-66CA-2F70-CF85-6B101AC79350}"/>
                </a:ext>
              </a:extLst>
            </p:cNvPr>
            <p:cNvSpPr txBox="1"/>
            <p:nvPr/>
          </p:nvSpPr>
          <p:spPr>
            <a:xfrm>
              <a:off x="11147539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4572CE28-D1DA-2A2C-90C8-5416AED674A3}"/>
                </a:ext>
              </a:extLst>
            </p:cNvPr>
            <p:cNvSpPr txBox="1"/>
            <p:nvPr/>
          </p:nvSpPr>
          <p:spPr>
            <a:xfrm>
              <a:off x="11610164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86D71AAF-AF85-6576-0B53-F2119678000F}"/>
                </a:ext>
              </a:extLst>
            </p:cNvPr>
            <p:cNvSpPr txBox="1"/>
            <p:nvPr/>
          </p:nvSpPr>
          <p:spPr>
            <a:xfrm>
              <a:off x="6521269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686067B1-0A48-5321-7BD0-BD9A0B1B5960}"/>
                </a:ext>
              </a:extLst>
            </p:cNvPr>
            <p:cNvSpPr txBox="1"/>
            <p:nvPr/>
          </p:nvSpPr>
          <p:spPr>
            <a:xfrm>
              <a:off x="6983896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F9B534E2-AFF4-D470-4D19-A01CA750EAD7}"/>
                </a:ext>
              </a:extLst>
            </p:cNvPr>
            <p:cNvSpPr txBox="1"/>
            <p:nvPr/>
          </p:nvSpPr>
          <p:spPr>
            <a:xfrm>
              <a:off x="7446523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903F0297-0872-62C4-1D78-F82D5082820E}"/>
                </a:ext>
              </a:extLst>
            </p:cNvPr>
            <p:cNvSpPr txBox="1"/>
            <p:nvPr/>
          </p:nvSpPr>
          <p:spPr>
            <a:xfrm>
              <a:off x="7909150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01F85B31-D70E-D319-81D8-E87B6D8F84BB}"/>
                </a:ext>
              </a:extLst>
            </p:cNvPr>
            <p:cNvSpPr txBox="1"/>
            <p:nvPr/>
          </p:nvSpPr>
          <p:spPr>
            <a:xfrm>
              <a:off x="8834404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0" name="TextBox 239">
              <a:extLst>
                <a:ext uri="{FF2B5EF4-FFF2-40B4-BE49-F238E27FC236}">
                  <a16:creationId xmlns:a16="http://schemas.microsoft.com/office/drawing/2014/main" id="{0ABB93A3-DA37-DD05-4879-3B0759C59780}"/>
                </a:ext>
              </a:extLst>
            </p:cNvPr>
            <p:cNvSpPr txBox="1"/>
            <p:nvPr/>
          </p:nvSpPr>
          <p:spPr>
            <a:xfrm>
              <a:off x="9297031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D38B7F7F-B5BE-7536-5B17-66B11B71C5D3}"/>
                </a:ext>
              </a:extLst>
            </p:cNvPr>
            <p:cNvSpPr txBox="1"/>
            <p:nvPr/>
          </p:nvSpPr>
          <p:spPr>
            <a:xfrm>
              <a:off x="9759658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CFE20B19-51B5-4095-2FA2-8644906E233D}"/>
                </a:ext>
              </a:extLst>
            </p:cNvPr>
            <p:cNvSpPr txBox="1"/>
            <p:nvPr/>
          </p:nvSpPr>
          <p:spPr>
            <a:xfrm>
              <a:off x="10222285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3" name="TextBox 242">
              <a:extLst>
                <a:ext uri="{FF2B5EF4-FFF2-40B4-BE49-F238E27FC236}">
                  <a16:creationId xmlns:a16="http://schemas.microsoft.com/office/drawing/2014/main" id="{ECBBECEC-2F8F-08E9-9876-45D262B2263B}"/>
                </a:ext>
              </a:extLst>
            </p:cNvPr>
            <p:cNvSpPr txBox="1"/>
            <p:nvPr/>
          </p:nvSpPr>
          <p:spPr>
            <a:xfrm>
              <a:off x="10684912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8E361604-81FF-2FB9-5C0F-6FB8A00AFE75}"/>
                </a:ext>
              </a:extLst>
            </p:cNvPr>
            <p:cNvSpPr txBox="1"/>
            <p:nvPr/>
          </p:nvSpPr>
          <p:spPr>
            <a:xfrm>
              <a:off x="11610164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34963987-076D-F238-56BE-0839BA4DEA53}"/>
                </a:ext>
              </a:extLst>
            </p:cNvPr>
            <p:cNvSpPr txBox="1"/>
            <p:nvPr/>
          </p:nvSpPr>
          <p:spPr>
            <a:xfrm>
              <a:off x="6983896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2A189A56-E035-3D05-47C9-571E42C0A462}"/>
                </a:ext>
              </a:extLst>
            </p:cNvPr>
            <p:cNvSpPr txBox="1"/>
            <p:nvPr/>
          </p:nvSpPr>
          <p:spPr>
            <a:xfrm>
              <a:off x="7446523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7FF53E8B-97AF-017E-0097-CC35010FF8A4}"/>
                </a:ext>
              </a:extLst>
            </p:cNvPr>
            <p:cNvSpPr txBox="1"/>
            <p:nvPr/>
          </p:nvSpPr>
          <p:spPr>
            <a:xfrm>
              <a:off x="7909150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F02A3EF1-759F-14EE-4C0B-F857422131DB}"/>
                </a:ext>
              </a:extLst>
            </p:cNvPr>
            <p:cNvSpPr txBox="1"/>
            <p:nvPr/>
          </p:nvSpPr>
          <p:spPr>
            <a:xfrm>
              <a:off x="8371777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2E4C23AE-6D8F-3049-D235-FB67D9AEF60B}"/>
                </a:ext>
              </a:extLst>
            </p:cNvPr>
            <p:cNvSpPr txBox="1"/>
            <p:nvPr/>
          </p:nvSpPr>
          <p:spPr>
            <a:xfrm>
              <a:off x="8834404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15A3BF4F-C497-D3AC-9031-814EBB1EB465}"/>
                </a:ext>
              </a:extLst>
            </p:cNvPr>
            <p:cNvSpPr txBox="1"/>
            <p:nvPr/>
          </p:nvSpPr>
          <p:spPr>
            <a:xfrm>
              <a:off x="9297031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205289E4-4E35-E9FF-CB1E-79D25D4E62A9}"/>
                </a:ext>
              </a:extLst>
            </p:cNvPr>
            <p:cNvSpPr txBox="1"/>
            <p:nvPr/>
          </p:nvSpPr>
          <p:spPr>
            <a:xfrm>
              <a:off x="10222285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9E5F48EA-9F5F-75BA-2125-052BE71F7357}"/>
                </a:ext>
              </a:extLst>
            </p:cNvPr>
            <p:cNvSpPr txBox="1"/>
            <p:nvPr/>
          </p:nvSpPr>
          <p:spPr>
            <a:xfrm>
              <a:off x="10684912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F93BF32A-D4E8-8739-09AC-B5399A4B6819}"/>
                </a:ext>
              </a:extLst>
            </p:cNvPr>
            <p:cNvSpPr txBox="1"/>
            <p:nvPr/>
          </p:nvSpPr>
          <p:spPr>
            <a:xfrm>
              <a:off x="11147539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4" name="TextBox 253">
              <a:extLst>
                <a:ext uri="{FF2B5EF4-FFF2-40B4-BE49-F238E27FC236}">
                  <a16:creationId xmlns:a16="http://schemas.microsoft.com/office/drawing/2014/main" id="{E76471A1-B890-C608-FFE7-3861D094A03A}"/>
                </a:ext>
              </a:extLst>
            </p:cNvPr>
            <p:cNvSpPr txBox="1"/>
            <p:nvPr/>
          </p:nvSpPr>
          <p:spPr>
            <a:xfrm>
              <a:off x="11610164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6D561E59-CAC8-01D8-CEED-2C5F416D28DE}"/>
                </a:ext>
              </a:extLst>
            </p:cNvPr>
            <p:cNvSpPr txBox="1"/>
            <p:nvPr/>
          </p:nvSpPr>
          <p:spPr>
            <a:xfrm>
              <a:off x="6521269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49DAB119-3B05-6910-B856-7168630D7C1F}"/>
                </a:ext>
              </a:extLst>
            </p:cNvPr>
            <p:cNvSpPr txBox="1"/>
            <p:nvPr/>
          </p:nvSpPr>
          <p:spPr>
            <a:xfrm>
              <a:off x="7446523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007D375D-2712-26D9-44E8-06E7FB828BBF}"/>
                </a:ext>
              </a:extLst>
            </p:cNvPr>
            <p:cNvSpPr txBox="1"/>
            <p:nvPr/>
          </p:nvSpPr>
          <p:spPr>
            <a:xfrm>
              <a:off x="7909150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8" name="TextBox 257">
              <a:extLst>
                <a:ext uri="{FF2B5EF4-FFF2-40B4-BE49-F238E27FC236}">
                  <a16:creationId xmlns:a16="http://schemas.microsoft.com/office/drawing/2014/main" id="{A67B8EEF-D7EA-3409-60A3-2DF08090601B}"/>
                </a:ext>
              </a:extLst>
            </p:cNvPr>
            <p:cNvSpPr txBox="1"/>
            <p:nvPr/>
          </p:nvSpPr>
          <p:spPr>
            <a:xfrm>
              <a:off x="8371777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CFD0F111-29FB-E2FC-8030-9573A72C2449}"/>
                </a:ext>
              </a:extLst>
            </p:cNvPr>
            <p:cNvSpPr txBox="1"/>
            <p:nvPr/>
          </p:nvSpPr>
          <p:spPr>
            <a:xfrm>
              <a:off x="8834404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2DA879CD-2486-3608-0485-0B893DDCB899}"/>
                </a:ext>
              </a:extLst>
            </p:cNvPr>
            <p:cNvSpPr txBox="1"/>
            <p:nvPr/>
          </p:nvSpPr>
          <p:spPr>
            <a:xfrm>
              <a:off x="9297031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4EB274B3-E7A6-5DE7-0788-BD48E1E5660F}"/>
                </a:ext>
              </a:extLst>
            </p:cNvPr>
            <p:cNvSpPr txBox="1"/>
            <p:nvPr/>
          </p:nvSpPr>
          <p:spPr>
            <a:xfrm>
              <a:off x="9759658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9401EA2C-DB0A-86EB-F452-92710369BC71}"/>
                </a:ext>
              </a:extLst>
            </p:cNvPr>
            <p:cNvSpPr txBox="1"/>
            <p:nvPr/>
          </p:nvSpPr>
          <p:spPr>
            <a:xfrm>
              <a:off x="10222285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id="{54E3062D-B553-275A-A5D7-515E57E2EFC2}"/>
                </a:ext>
              </a:extLst>
            </p:cNvPr>
            <p:cNvSpPr txBox="1"/>
            <p:nvPr/>
          </p:nvSpPr>
          <p:spPr>
            <a:xfrm>
              <a:off x="10684912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044360F7-7B81-CFDC-1DFB-7CA1486C2CFF}"/>
                </a:ext>
              </a:extLst>
            </p:cNvPr>
            <p:cNvSpPr txBox="1"/>
            <p:nvPr/>
          </p:nvSpPr>
          <p:spPr>
            <a:xfrm>
              <a:off x="11147539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FB41873E-1572-CC75-4D21-0396688EFFAD}"/>
                </a:ext>
              </a:extLst>
            </p:cNvPr>
            <p:cNvSpPr txBox="1"/>
            <p:nvPr/>
          </p:nvSpPr>
          <p:spPr>
            <a:xfrm>
              <a:off x="6521269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4D7D3D6D-A870-DF0C-4FA4-45CB8785D505}"/>
                </a:ext>
              </a:extLst>
            </p:cNvPr>
            <p:cNvSpPr txBox="1"/>
            <p:nvPr/>
          </p:nvSpPr>
          <p:spPr>
            <a:xfrm>
              <a:off x="7446523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97AA5510-3151-0E65-784A-4FD04A7B61EC}"/>
                </a:ext>
              </a:extLst>
            </p:cNvPr>
            <p:cNvSpPr txBox="1"/>
            <p:nvPr/>
          </p:nvSpPr>
          <p:spPr>
            <a:xfrm>
              <a:off x="7909150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12058139-4AD2-24A8-C95C-B84D2BB486D6}"/>
                </a:ext>
              </a:extLst>
            </p:cNvPr>
            <p:cNvSpPr txBox="1"/>
            <p:nvPr/>
          </p:nvSpPr>
          <p:spPr>
            <a:xfrm>
              <a:off x="8371777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D9FCF684-EDAB-0812-783E-AA8C89A68D73}"/>
                </a:ext>
              </a:extLst>
            </p:cNvPr>
            <p:cNvSpPr txBox="1"/>
            <p:nvPr/>
          </p:nvSpPr>
          <p:spPr>
            <a:xfrm>
              <a:off x="8834404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F9DED81C-87F9-5567-8F17-4C31507FCDC1}"/>
                </a:ext>
              </a:extLst>
            </p:cNvPr>
            <p:cNvSpPr txBox="1"/>
            <p:nvPr/>
          </p:nvSpPr>
          <p:spPr>
            <a:xfrm>
              <a:off x="9297031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A4AE318C-D9A2-BC48-0C00-154A48CB1C92}"/>
                </a:ext>
              </a:extLst>
            </p:cNvPr>
            <p:cNvSpPr txBox="1"/>
            <p:nvPr/>
          </p:nvSpPr>
          <p:spPr>
            <a:xfrm>
              <a:off x="9759658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DEC652F8-CF8D-B40F-0B7B-A6F54C19147D}"/>
                </a:ext>
              </a:extLst>
            </p:cNvPr>
            <p:cNvSpPr txBox="1"/>
            <p:nvPr/>
          </p:nvSpPr>
          <p:spPr>
            <a:xfrm>
              <a:off x="10684912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75BA941E-D8AC-AF53-6D3C-F4D15C6E3E44}"/>
                </a:ext>
              </a:extLst>
            </p:cNvPr>
            <p:cNvSpPr txBox="1"/>
            <p:nvPr/>
          </p:nvSpPr>
          <p:spPr>
            <a:xfrm>
              <a:off x="11147539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74" name="TextBox 273">
              <a:extLst>
                <a:ext uri="{FF2B5EF4-FFF2-40B4-BE49-F238E27FC236}">
                  <a16:creationId xmlns:a16="http://schemas.microsoft.com/office/drawing/2014/main" id="{E557F902-BBCF-F25A-A790-0A6E4733C5A9}"/>
                </a:ext>
              </a:extLst>
            </p:cNvPr>
            <p:cNvSpPr txBox="1"/>
            <p:nvPr/>
          </p:nvSpPr>
          <p:spPr>
            <a:xfrm>
              <a:off x="11610164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</p:grpSp>
      <p:sp>
        <p:nvSpPr>
          <p:cNvPr id="275" name="TextBox 274">
            <a:extLst>
              <a:ext uri="{FF2B5EF4-FFF2-40B4-BE49-F238E27FC236}">
                <a16:creationId xmlns:a16="http://schemas.microsoft.com/office/drawing/2014/main" id="{F8A0011C-272F-CA01-B72E-D7921E3E7913}"/>
              </a:ext>
            </a:extLst>
          </p:cNvPr>
          <p:cNvSpPr txBox="1"/>
          <p:nvPr userDrawn="1"/>
        </p:nvSpPr>
        <p:spPr>
          <a:xfrm rot="16200000">
            <a:off x="9759658" y="246057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76" name="TextBox 275">
            <a:extLst>
              <a:ext uri="{FF2B5EF4-FFF2-40B4-BE49-F238E27FC236}">
                <a16:creationId xmlns:a16="http://schemas.microsoft.com/office/drawing/2014/main" id="{F221BA5A-76BA-2BC6-647A-9750C263B4CA}"/>
              </a:ext>
            </a:extLst>
          </p:cNvPr>
          <p:cNvSpPr txBox="1"/>
          <p:nvPr userDrawn="1"/>
        </p:nvSpPr>
        <p:spPr>
          <a:xfrm rot="13800000">
            <a:off x="11610164" y="246057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77" name="TextBox 276">
            <a:extLst>
              <a:ext uri="{FF2B5EF4-FFF2-40B4-BE49-F238E27FC236}">
                <a16:creationId xmlns:a16="http://schemas.microsoft.com/office/drawing/2014/main" id="{68EAEDD3-CB04-E034-532C-5DD7C1DA5E7C}"/>
              </a:ext>
            </a:extLst>
          </p:cNvPr>
          <p:cNvSpPr txBox="1"/>
          <p:nvPr userDrawn="1"/>
        </p:nvSpPr>
        <p:spPr>
          <a:xfrm rot="2100000">
            <a:off x="7909150" y="794944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78" name="TextBox 277">
            <a:extLst>
              <a:ext uri="{FF2B5EF4-FFF2-40B4-BE49-F238E27FC236}">
                <a16:creationId xmlns:a16="http://schemas.microsoft.com/office/drawing/2014/main" id="{57C90B0C-4837-2B4B-37C9-327BFB13A9DC}"/>
              </a:ext>
            </a:extLst>
          </p:cNvPr>
          <p:cNvSpPr txBox="1"/>
          <p:nvPr userDrawn="1"/>
        </p:nvSpPr>
        <p:spPr>
          <a:xfrm rot="3599825">
            <a:off x="10684912" y="794944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974DD867-536D-D4A4-BF54-D7B6F60A7349}"/>
              </a:ext>
            </a:extLst>
          </p:cNvPr>
          <p:cNvSpPr txBox="1"/>
          <p:nvPr userDrawn="1"/>
        </p:nvSpPr>
        <p:spPr>
          <a:xfrm rot="17400000">
            <a:off x="6983896" y="1343831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3A0000C4-6813-D650-B582-ECB07D58F4B9}"/>
              </a:ext>
            </a:extLst>
          </p:cNvPr>
          <p:cNvSpPr txBox="1"/>
          <p:nvPr userDrawn="1"/>
        </p:nvSpPr>
        <p:spPr>
          <a:xfrm rot="20394842">
            <a:off x="8371777" y="1343831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A20DEE89-193A-6B78-E7F2-6D458E3A2AFE}"/>
              </a:ext>
            </a:extLst>
          </p:cNvPr>
          <p:cNvSpPr txBox="1"/>
          <p:nvPr userDrawn="1"/>
        </p:nvSpPr>
        <p:spPr>
          <a:xfrm rot="5400000">
            <a:off x="7446523" y="1892718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2" name="TextBox 281">
            <a:extLst>
              <a:ext uri="{FF2B5EF4-FFF2-40B4-BE49-F238E27FC236}">
                <a16:creationId xmlns:a16="http://schemas.microsoft.com/office/drawing/2014/main" id="{11ED6C16-9A89-9742-E63C-55706CAAC339}"/>
              </a:ext>
            </a:extLst>
          </p:cNvPr>
          <p:cNvSpPr txBox="1"/>
          <p:nvPr userDrawn="1"/>
        </p:nvSpPr>
        <p:spPr>
          <a:xfrm rot="5400000">
            <a:off x="8371777" y="2441605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3" name="TextBox 282">
            <a:extLst>
              <a:ext uri="{FF2B5EF4-FFF2-40B4-BE49-F238E27FC236}">
                <a16:creationId xmlns:a16="http://schemas.microsoft.com/office/drawing/2014/main" id="{63504C63-F6D8-7C68-8834-497400DDC939}"/>
              </a:ext>
            </a:extLst>
          </p:cNvPr>
          <p:cNvSpPr txBox="1"/>
          <p:nvPr userDrawn="1"/>
        </p:nvSpPr>
        <p:spPr>
          <a:xfrm rot="13200000">
            <a:off x="9297031" y="2441605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4" name="TextBox 283">
            <a:extLst>
              <a:ext uri="{FF2B5EF4-FFF2-40B4-BE49-F238E27FC236}">
                <a16:creationId xmlns:a16="http://schemas.microsoft.com/office/drawing/2014/main" id="{50832583-ECAD-084A-7D21-D54BCBB3830F}"/>
              </a:ext>
            </a:extLst>
          </p:cNvPr>
          <p:cNvSpPr txBox="1"/>
          <p:nvPr userDrawn="1"/>
        </p:nvSpPr>
        <p:spPr>
          <a:xfrm rot="3000000">
            <a:off x="11147539" y="2441605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5" name="TextBox 284">
            <a:extLst>
              <a:ext uri="{FF2B5EF4-FFF2-40B4-BE49-F238E27FC236}">
                <a16:creationId xmlns:a16="http://schemas.microsoft.com/office/drawing/2014/main" id="{A3C76B1F-CA51-8555-33E0-DB69D9D4B17F}"/>
              </a:ext>
            </a:extLst>
          </p:cNvPr>
          <p:cNvSpPr txBox="1"/>
          <p:nvPr userDrawn="1"/>
        </p:nvSpPr>
        <p:spPr>
          <a:xfrm rot="2100000">
            <a:off x="10222285" y="2990492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6" name="TextBox 285">
            <a:extLst>
              <a:ext uri="{FF2B5EF4-FFF2-40B4-BE49-F238E27FC236}">
                <a16:creationId xmlns:a16="http://schemas.microsoft.com/office/drawing/2014/main" id="{20C2CC1C-1553-7796-D10B-5BD11B5B7819}"/>
              </a:ext>
            </a:extLst>
          </p:cNvPr>
          <p:cNvSpPr txBox="1"/>
          <p:nvPr userDrawn="1"/>
        </p:nvSpPr>
        <p:spPr>
          <a:xfrm rot="16800000">
            <a:off x="7909150" y="3539379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7" name="TextBox 286">
            <a:extLst>
              <a:ext uri="{FF2B5EF4-FFF2-40B4-BE49-F238E27FC236}">
                <a16:creationId xmlns:a16="http://schemas.microsoft.com/office/drawing/2014/main" id="{4DC1363C-4718-A2AD-3D48-D31C760DF95F}"/>
              </a:ext>
            </a:extLst>
          </p:cNvPr>
          <p:cNvSpPr txBox="1"/>
          <p:nvPr userDrawn="1"/>
        </p:nvSpPr>
        <p:spPr>
          <a:xfrm rot="11400000">
            <a:off x="10684912" y="3539379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8" name="TextBox 287">
            <a:extLst>
              <a:ext uri="{FF2B5EF4-FFF2-40B4-BE49-F238E27FC236}">
                <a16:creationId xmlns:a16="http://schemas.microsoft.com/office/drawing/2014/main" id="{EAADDDC6-496C-4C0A-7765-F5BD0CEF5774}"/>
              </a:ext>
            </a:extLst>
          </p:cNvPr>
          <p:cNvSpPr txBox="1"/>
          <p:nvPr userDrawn="1"/>
        </p:nvSpPr>
        <p:spPr>
          <a:xfrm rot="4800000">
            <a:off x="8834404" y="4088266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9" name="TextBox 288">
            <a:extLst>
              <a:ext uri="{FF2B5EF4-FFF2-40B4-BE49-F238E27FC236}">
                <a16:creationId xmlns:a16="http://schemas.microsoft.com/office/drawing/2014/main" id="{5DE025DB-507C-A300-277B-5424BC8C5AFE}"/>
              </a:ext>
            </a:extLst>
          </p:cNvPr>
          <p:cNvSpPr txBox="1"/>
          <p:nvPr userDrawn="1"/>
        </p:nvSpPr>
        <p:spPr>
          <a:xfrm rot="11700000">
            <a:off x="8371777" y="4637153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90" name="TextBox 289">
            <a:extLst>
              <a:ext uri="{FF2B5EF4-FFF2-40B4-BE49-F238E27FC236}">
                <a16:creationId xmlns:a16="http://schemas.microsoft.com/office/drawing/2014/main" id="{1AA89EEF-2559-3767-019B-CF9BB04963E8}"/>
              </a:ext>
            </a:extLst>
          </p:cNvPr>
          <p:cNvSpPr txBox="1"/>
          <p:nvPr userDrawn="1"/>
        </p:nvSpPr>
        <p:spPr>
          <a:xfrm rot="19200000">
            <a:off x="11147539" y="4637153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91" name="TextBox 290">
            <a:extLst>
              <a:ext uri="{FF2B5EF4-FFF2-40B4-BE49-F238E27FC236}">
                <a16:creationId xmlns:a16="http://schemas.microsoft.com/office/drawing/2014/main" id="{87BDF41A-03D4-AC35-2F08-13FBE28254A0}"/>
              </a:ext>
            </a:extLst>
          </p:cNvPr>
          <p:cNvSpPr txBox="1"/>
          <p:nvPr userDrawn="1"/>
        </p:nvSpPr>
        <p:spPr>
          <a:xfrm rot="2700000">
            <a:off x="6521269" y="5186040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92" name="TextBox 291">
            <a:extLst>
              <a:ext uri="{FF2B5EF4-FFF2-40B4-BE49-F238E27FC236}">
                <a16:creationId xmlns:a16="http://schemas.microsoft.com/office/drawing/2014/main" id="{9806ECA5-F3CF-ABAF-CAD8-2FE359BCD473}"/>
              </a:ext>
            </a:extLst>
          </p:cNvPr>
          <p:cNvSpPr txBox="1"/>
          <p:nvPr userDrawn="1"/>
        </p:nvSpPr>
        <p:spPr>
          <a:xfrm rot="600000">
            <a:off x="9759658" y="5186040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93" name="TextBox 292">
            <a:extLst>
              <a:ext uri="{FF2B5EF4-FFF2-40B4-BE49-F238E27FC236}">
                <a16:creationId xmlns:a16="http://schemas.microsoft.com/office/drawing/2014/main" id="{A5BAE085-54A0-4F8F-9E30-B5DD6599A11A}"/>
              </a:ext>
            </a:extLst>
          </p:cNvPr>
          <p:cNvSpPr txBox="1"/>
          <p:nvPr userDrawn="1"/>
        </p:nvSpPr>
        <p:spPr>
          <a:xfrm rot="10200000">
            <a:off x="6983896" y="5734927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94" name="TextBox 293">
            <a:extLst>
              <a:ext uri="{FF2B5EF4-FFF2-40B4-BE49-F238E27FC236}">
                <a16:creationId xmlns:a16="http://schemas.microsoft.com/office/drawing/2014/main" id="{65E90D50-4AA6-B4CE-3A56-8E7F51777212}"/>
              </a:ext>
            </a:extLst>
          </p:cNvPr>
          <p:cNvSpPr txBox="1"/>
          <p:nvPr userDrawn="1"/>
        </p:nvSpPr>
        <p:spPr>
          <a:xfrm rot="14400000">
            <a:off x="11610164" y="5734927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95" name="TextBox 294">
            <a:extLst>
              <a:ext uri="{FF2B5EF4-FFF2-40B4-BE49-F238E27FC236}">
                <a16:creationId xmlns:a16="http://schemas.microsoft.com/office/drawing/2014/main" id="{3AF4AA2C-28C7-C944-2200-3D2350DA1D1B}"/>
              </a:ext>
            </a:extLst>
          </p:cNvPr>
          <p:cNvSpPr txBox="1"/>
          <p:nvPr userDrawn="1"/>
        </p:nvSpPr>
        <p:spPr>
          <a:xfrm rot="17400000">
            <a:off x="6983896" y="6283818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96" name="TextBox 295">
            <a:extLst>
              <a:ext uri="{FF2B5EF4-FFF2-40B4-BE49-F238E27FC236}">
                <a16:creationId xmlns:a16="http://schemas.microsoft.com/office/drawing/2014/main" id="{CCD573CA-A911-8456-97CE-1A4A4383F426}"/>
              </a:ext>
            </a:extLst>
          </p:cNvPr>
          <p:cNvSpPr txBox="1"/>
          <p:nvPr userDrawn="1"/>
        </p:nvSpPr>
        <p:spPr>
          <a:xfrm rot="1500000">
            <a:off x="10222285" y="6283818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282D53E-4C97-72BD-F65E-429CB78166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076"/>
          <a:stretch/>
        </p:blipFill>
        <p:spPr>
          <a:xfrm>
            <a:off x="1640131" y="4818188"/>
            <a:ext cx="3480036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415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5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5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50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5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3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50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5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50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30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5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50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50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30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50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5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30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5" grpId="0"/>
      <p:bldP spid="276" grpId="0"/>
      <p:bldP spid="277" grpId="0"/>
      <p:bldP spid="278" grpId="0"/>
      <p:bldP spid="279" grpId="0"/>
      <p:bldP spid="280" grpId="0"/>
      <p:bldP spid="281" grpId="0"/>
      <p:bldP spid="282" grpId="0"/>
      <p:bldP spid="283" grpId="0"/>
      <p:bldP spid="284" grpId="0"/>
      <p:bldP spid="285" grpId="0"/>
      <p:bldP spid="286" grpId="0"/>
      <p:bldP spid="287" grpId="0"/>
      <p:bldP spid="288" grpId="0"/>
      <p:bldP spid="289" grpId="0"/>
      <p:bldP spid="290" grpId="0"/>
      <p:bldP spid="291" grpId="0"/>
      <p:bldP spid="292" grpId="0"/>
      <p:bldP spid="293" grpId="0"/>
      <p:bldP spid="294" grpId="0"/>
      <p:bldP spid="295" grpId="0"/>
      <p:bldP spid="296" grpId="0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_wTitle_Se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icture Placeholder 155">
            <a:extLst>
              <a:ext uri="{FF2B5EF4-FFF2-40B4-BE49-F238E27FC236}">
                <a16:creationId xmlns:a16="http://schemas.microsoft.com/office/drawing/2014/main" id="{9E7331F8-E524-ABA5-7BDC-BD562A835A0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622550" y="2052638"/>
            <a:ext cx="1338263" cy="133826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endParaRPr lang="en-H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F8ABE1-9B83-49CB-DFD1-28FF76BE0F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68563" y="3442695"/>
            <a:ext cx="1646237" cy="401638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  <a:endParaRPr lang="en-HK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A949989-69BF-4AC7-8668-6A9452EE8849}"/>
              </a:ext>
            </a:extLst>
          </p:cNvPr>
          <p:cNvGrpSpPr/>
          <p:nvPr userDrawn="1"/>
        </p:nvGrpSpPr>
        <p:grpSpPr>
          <a:xfrm>
            <a:off x="6521269" y="246057"/>
            <a:ext cx="5396690" cy="6437871"/>
            <a:chOff x="6521269" y="246057"/>
            <a:chExt cx="5396690" cy="643787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7F689A28-E949-FB9E-4BB1-BCF60793836B}"/>
                </a:ext>
              </a:extLst>
            </p:cNvPr>
            <p:cNvSpPr txBox="1"/>
            <p:nvPr/>
          </p:nvSpPr>
          <p:spPr>
            <a:xfrm>
              <a:off x="6521269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443CD3-CB1D-2D12-25CE-33D37548CFBC}"/>
                </a:ext>
              </a:extLst>
            </p:cNvPr>
            <p:cNvSpPr txBox="1"/>
            <p:nvPr/>
          </p:nvSpPr>
          <p:spPr>
            <a:xfrm>
              <a:off x="6983896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C748D66-3358-6589-F766-8B15D33F027E}"/>
                </a:ext>
              </a:extLst>
            </p:cNvPr>
            <p:cNvSpPr txBox="1"/>
            <p:nvPr/>
          </p:nvSpPr>
          <p:spPr>
            <a:xfrm>
              <a:off x="7446523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8B7326B-6393-290B-9849-F6F89A4EF9C8}"/>
                </a:ext>
              </a:extLst>
            </p:cNvPr>
            <p:cNvSpPr txBox="1"/>
            <p:nvPr/>
          </p:nvSpPr>
          <p:spPr>
            <a:xfrm>
              <a:off x="7909150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F3D58CBD-494F-2847-CDE9-42EF5BCCBA00}"/>
                </a:ext>
              </a:extLst>
            </p:cNvPr>
            <p:cNvSpPr txBox="1"/>
            <p:nvPr/>
          </p:nvSpPr>
          <p:spPr>
            <a:xfrm>
              <a:off x="8371777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4E7344AC-C76D-ED2F-30D4-E5AD61088D87}"/>
                </a:ext>
              </a:extLst>
            </p:cNvPr>
            <p:cNvSpPr txBox="1"/>
            <p:nvPr/>
          </p:nvSpPr>
          <p:spPr>
            <a:xfrm>
              <a:off x="8834404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335E42BC-5DBB-DEB1-5669-DD8C8ED64CA7}"/>
                </a:ext>
              </a:extLst>
            </p:cNvPr>
            <p:cNvSpPr txBox="1"/>
            <p:nvPr/>
          </p:nvSpPr>
          <p:spPr>
            <a:xfrm>
              <a:off x="9297031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5CD4D2F0-CB4C-37B1-7A05-B8B683C4540E}"/>
                </a:ext>
              </a:extLst>
            </p:cNvPr>
            <p:cNvSpPr txBox="1"/>
            <p:nvPr/>
          </p:nvSpPr>
          <p:spPr>
            <a:xfrm>
              <a:off x="10222285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8CF9C868-8DAF-EAA3-C337-F67566E6F807}"/>
                </a:ext>
              </a:extLst>
            </p:cNvPr>
            <p:cNvSpPr txBox="1"/>
            <p:nvPr/>
          </p:nvSpPr>
          <p:spPr>
            <a:xfrm>
              <a:off x="10684912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A81A23C9-BA41-7849-A188-971E6077559C}"/>
                </a:ext>
              </a:extLst>
            </p:cNvPr>
            <p:cNvSpPr txBox="1"/>
            <p:nvPr/>
          </p:nvSpPr>
          <p:spPr>
            <a:xfrm>
              <a:off x="11147539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7250AD86-DB76-C458-DB0E-3D02E472B879}"/>
                </a:ext>
              </a:extLst>
            </p:cNvPr>
            <p:cNvSpPr txBox="1"/>
            <p:nvPr/>
          </p:nvSpPr>
          <p:spPr>
            <a:xfrm>
              <a:off x="6521269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514E95AF-3437-4DD1-9F97-C193A7792FDD}"/>
                </a:ext>
              </a:extLst>
            </p:cNvPr>
            <p:cNvSpPr txBox="1"/>
            <p:nvPr/>
          </p:nvSpPr>
          <p:spPr>
            <a:xfrm>
              <a:off x="6983896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B72B642D-3C20-254E-ECB6-0854DAB61C08}"/>
                </a:ext>
              </a:extLst>
            </p:cNvPr>
            <p:cNvSpPr txBox="1"/>
            <p:nvPr/>
          </p:nvSpPr>
          <p:spPr>
            <a:xfrm>
              <a:off x="7446523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347866EE-2EAB-9099-E382-407227331587}"/>
                </a:ext>
              </a:extLst>
            </p:cNvPr>
            <p:cNvSpPr txBox="1"/>
            <p:nvPr/>
          </p:nvSpPr>
          <p:spPr>
            <a:xfrm>
              <a:off x="8371777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449BF745-1B3B-15DF-BE67-F5C6E8A3CEDD}"/>
                </a:ext>
              </a:extLst>
            </p:cNvPr>
            <p:cNvSpPr txBox="1"/>
            <p:nvPr/>
          </p:nvSpPr>
          <p:spPr>
            <a:xfrm>
              <a:off x="8834404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D91EEDC1-3EF7-5F0B-EE65-6D38AB471ECA}"/>
                </a:ext>
              </a:extLst>
            </p:cNvPr>
            <p:cNvSpPr txBox="1"/>
            <p:nvPr/>
          </p:nvSpPr>
          <p:spPr>
            <a:xfrm>
              <a:off x="9297031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FE2B470B-C0A3-AD61-2C74-25CB997D1CC2}"/>
                </a:ext>
              </a:extLst>
            </p:cNvPr>
            <p:cNvSpPr txBox="1"/>
            <p:nvPr/>
          </p:nvSpPr>
          <p:spPr>
            <a:xfrm>
              <a:off x="9759658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8A4EB014-7477-1D96-A36F-2B0BC7CE8C41}"/>
                </a:ext>
              </a:extLst>
            </p:cNvPr>
            <p:cNvSpPr txBox="1"/>
            <p:nvPr/>
          </p:nvSpPr>
          <p:spPr>
            <a:xfrm>
              <a:off x="10222285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901120A0-8DB8-69B9-E8FA-45AFFB089905}"/>
                </a:ext>
              </a:extLst>
            </p:cNvPr>
            <p:cNvSpPr txBox="1"/>
            <p:nvPr/>
          </p:nvSpPr>
          <p:spPr>
            <a:xfrm>
              <a:off x="11147539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50B5FE6E-4DB7-7E02-A9AF-4DFB22109912}"/>
                </a:ext>
              </a:extLst>
            </p:cNvPr>
            <p:cNvSpPr txBox="1"/>
            <p:nvPr/>
          </p:nvSpPr>
          <p:spPr>
            <a:xfrm>
              <a:off x="11610164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C37E5F0B-97CE-2725-B0D3-42A346EC2530}"/>
                </a:ext>
              </a:extLst>
            </p:cNvPr>
            <p:cNvSpPr txBox="1"/>
            <p:nvPr/>
          </p:nvSpPr>
          <p:spPr>
            <a:xfrm>
              <a:off x="6521269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B86E5DBC-1F93-1471-249E-DB32EAF84892}"/>
                </a:ext>
              </a:extLst>
            </p:cNvPr>
            <p:cNvSpPr txBox="1"/>
            <p:nvPr/>
          </p:nvSpPr>
          <p:spPr>
            <a:xfrm>
              <a:off x="7446523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DD2C1EC1-5863-EB92-EF7B-AE9D6FE4A820}"/>
                </a:ext>
              </a:extLst>
            </p:cNvPr>
            <p:cNvSpPr txBox="1"/>
            <p:nvPr/>
          </p:nvSpPr>
          <p:spPr>
            <a:xfrm>
              <a:off x="7909150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3F3B10AB-BA40-771C-3333-304DE9BC0218}"/>
                </a:ext>
              </a:extLst>
            </p:cNvPr>
            <p:cNvSpPr txBox="1"/>
            <p:nvPr/>
          </p:nvSpPr>
          <p:spPr>
            <a:xfrm>
              <a:off x="8834404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B9CCA7FE-F0E4-B8D3-EAEA-17BFBAFD34FF}"/>
                </a:ext>
              </a:extLst>
            </p:cNvPr>
            <p:cNvSpPr txBox="1"/>
            <p:nvPr/>
          </p:nvSpPr>
          <p:spPr>
            <a:xfrm>
              <a:off x="9297031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D16356C9-3BD1-36A6-B0C2-EE9600A85FAD}"/>
                </a:ext>
              </a:extLst>
            </p:cNvPr>
            <p:cNvSpPr txBox="1"/>
            <p:nvPr/>
          </p:nvSpPr>
          <p:spPr>
            <a:xfrm>
              <a:off x="9759658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688163B6-CDD9-2C31-869B-3B844BF6314A}"/>
                </a:ext>
              </a:extLst>
            </p:cNvPr>
            <p:cNvSpPr txBox="1"/>
            <p:nvPr/>
          </p:nvSpPr>
          <p:spPr>
            <a:xfrm>
              <a:off x="10222285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1E6E2BFE-2B09-2728-4539-394019D02C18}"/>
                </a:ext>
              </a:extLst>
            </p:cNvPr>
            <p:cNvSpPr txBox="1"/>
            <p:nvPr/>
          </p:nvSpPr>
          <p:spPr>
            <a:xfrm>
              <a:off x="10684912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DC87719F-436E-20D2-BA53-F4D600AE8A37}"/>
                </a:ext>
              </a:extLst>
            </p:cNvPr>
            <p:cNvSpPr txBox="1"/>
            <p:nvPr/>
          </p:nvSpPr>
          <p:spPr>
            <a:xfrm>
              <a:off x="11147539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9CCDA021-B0E9-6FFB-894A-3467E5E49F0D}"/>
                </a:ext>
              </a:extLst>
            </p:cNvPr>
            <p:cNvSpPr txBox="1"/>
            <p:nvPr/>
          </p:nvSpPr>
          <p:spPr>
            <a:xfrm>
              <a:off x="11610164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BD225FB0-ABC0-6A5F-D831-61161C6771D1}"/>
                </a:ext>
              </a:extLst>
            </p:cNvPr>
            <p:cNvSpPr txBox="1"/>
            <p:nvPr/>
          </p:nvSpPr>
          <p:spPr>
            <a:xfrm>
              <a:off x="6521269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1FD1E75B-711D-B608-BB5D-1C2A44757D06}"/>
                </a:ext>
              </a:extLst>
            </p:cNvPr>
            <p:cNvSpPr txBox="1"/>
            <p:nvPr/>
          </p:nvSpPr>
          <p:spPr>
            <a:xfrm>
              <a:off x="6983896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98E2F110-70C7-4BE6-C418-0ECC500A102E}"/>
                </a:ext>
              </a:extLst>
            </p:cNvPr>
            <p:cNvSpPr txBox="1"/>
            <p:nvPr/>
          </p:nvSpPr>
          <p:spPr>
            <a:xfrm>
              <a:off x="7909150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D377EBF8-1FA8-8031-4FC8-D82B8268BC5E}"/>
                </a:ext>
              </a:extLst>
            </p:cNvPr>
            <p:cNvSpPr txBox="1"/>
            <p:nvPr/>
          </p:nvSpPr>
          <p:spPr>
            <a:xfrm>
              <a:off x="8371777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EE537E0E-60E4-7CF4-B1BC-76CF76372278}"/>
                </a:ext>
              </a:extLst>
            </p:cNvPr>
            <p:cNvSpPr txBox="1"/>
            <p:nvPr/>
          </p:nvSpPr>
          <p:spPr>
            <a:xfrm>
              <a:off x="8834404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545E34F6-A5DC-5F89-CEAC-F16F5CA8A0A5}"/>
                </a:ext>
              </a:extLst>
            </p:cNvPr>
            <p:cNvSpPr txBox="1"/>
            <p:nvPr/>
          </p:nvSpPr>
          <p:spPr>
            <a:xfrm>
              <a:off x="9297031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3947B8C3-9322-6170-6143-4EFD041B2D59}"/>
                </a:ext>
              </a:extLst>
            </p:cNvPr>
            <p:cNvSpPr txBox="1"/>
            <p:nvPr/>
          </p:nvSpPr>
          <p:spPr>
            <a:xfrm>
              <a:off x="9759658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80ACC04B-5A6A-1B52-0BF0-3844CF9AD626}"/>
                </a:ext>
              </a:extLst>
            </p:cNvPr>
            <p:cNvSpPr txBox="1"/>
            <p:nvPr/>
          </p:nvSpPr>
          <p:spPr>
            <a:xfrm>
              <a:off x="10222285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CF4A8333-43AC-7B23-074A-F729EE33DEB1}"/>
                </a:ext>
              </a:extLst>
            </p:cNvPr>
            <p:cNvSpPr txBox="1"/>
            <p:nvPr/>
          </p:nvSpPr>
          <p:spPr>
            <a:xfrm>
              <a:off x="10684912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2A328B86-43AF-9F4C-D52A-50528DF5B457}"/>
                </a:ext>
              </a:extLst>
            </p:cNvPr>
            <p:cNvSpPr txBox="1"/>
            <p:nvPr/>
          </p:nvSpPr>
          <p:spPr>
            <a:xfrm>
              <a:off x="11147539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996F3F62-09D6-E471-DF81-5E79F2127FA7}"/>
                </a:ext>
              </a:extLst>
            </p:cNvPr>
            <p:cNvSpPr txBox="1"/>
            <p:nvPr/>
          </p:nvSpPr>
          <p:spPr>
            <a:xfrm>
              <a:off x="11610164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D2A3A8E7-D1B2-E6A1-F800-7E06F45A7F68}"/>
                </a:ext>
              </a:extLst>
            </p:cNvPr>
            <p:cNvSpPr txBox="1"/>
            <p:nvPr/>
          </p:nvSpPr>
          <p:spPr>
            <a:xfrm>
              <a:off x="6521269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5588B19A-9EFD-28DF-958B-49AF469DD42D}"/>
                </a:ext>
              </a:extLst>
            </p:cNvPr>
            <p:cNvSpPr txBox="1"/>
            <p:nvPr/>
          </p:nvSpPr>
          <p:spPr>
            <a:xfrm>
              <a:off x="6983896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B6A869C4-3D43-4BEA-3139-A843B04C5D7E}"/>
                </a:ext>
              </a:extLst>
            </p:cNvPr>
            <p:cNvSpPr txBox="1"/>
            <p:nvPr/>
          </p:nvSpPr>
          <p:spPr>
            <a:xfrm>
              <a:off x="7446523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FFD2F73F-0158-E273-C5AE-7C04D0F4BF72}"/>
                </a:ext>
              </a:extLst>
            </p:cNvPr>
            <p:cNvSpPr txBox="1"/>
            <p:nvPr/>
          </p:nvSpPr>
          <p:spPr>
            <a:xfrm>
              <a:off x="7909150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0B661A30-115C-9203-0B36-6F24A5805423}"/>
                </a:ext>
              </a:extLst>
            </p:cNvPr>
            <p:cNvSpPr txBox="1"/>
            <p:nvPr/>
          </p:nvSpPr>
          <p:spPr>
            <a:xfrm>
              <a:off x="8834404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794DB42F-6F7F-BC74-B4B9-D2EE523D2498}"/>
                </a:ext>
              </a:extLst>
            </p:cNvPr>
            <p:cNvSpPr txBox="1"/>
            <p:nvPr/>
          </p:nvSpPr>
          <p:spPr>
            <a:xfrm>
              <a:off x="9759658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05500B09-BBE4-8A01-E9AA-2425BC1ED1FC}"/>
                </a:ext>
              </a:extLst>
            </p:cNvPr>
            <p:cNvSpPr txBox="1"/>
            <p:nvPr/>
          </p:nvSpPr>
          <p:spPr>
            <a:xfrm>
              <a:off x="10222285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A02046FC-701E-B87C-756A-A3682C3FF353}"/>
                </a:ext>
              </a:extLst>
            </p:cNvPr>
            <p:cNvSpPr txBox="1"/>
            <p:nvPr/>
          </p:nvSpPr>
          <p:spPr>
            <a:xfrm>
              <a:off x="10684912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1CC44C73-F301-1972-28AB-4FF0D5D75CE8}"/>
                </a:ext>
              </a:extLst>
            </p:cNvPr>
            <p:cNvSpPr txBox="1"/>
            <p:nvPr/>
          </p:nvSpPr>
          <p:spPr>
            <a:xfrm>
              <a:off x="11610164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C44186D8-4B43-22D4-609C-CFC004EFC9AE}"/>
                </a:ext>
              </a:extLst>
            </p:cNvPr>
            <p:cNvSpPr txBox="1"/>
            <p:nvPr/>
          </p:nvSpPr>
          <p:spPr>
            <a:xfrm>
              <a:off x="6521269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1E12A74E-9646-FE2E-C56B-C94A70C72FF4}"/>
                </a:ext>
              </a:extLst>
            </p:cNvPr>
            <p:cNvSpPr txBox="1"/>
            <p:nvPr/>
          </p:nvSpPr>
          <p:spPr>
            <a:xfrm>
              <a:off x="6983896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84321BBA-3CCD-6077-95D8-4CEC779556BF}"/>
                </a:ext>
              </a:extLst>
            </p:cNvPr>
            <p:cNvSpPr txBox="1"/>
            <p:nvPr/>
          </p:nvSpPr>
          <p:spPr>
            <a:xfrm>
              <a:off x="7446523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F988D9D5-5460-2728-D709-9256A9B7CF30}"/>
                </a:ext>
              </a:extLst>
            </p:cNvPr>
            <p:cNvSpPr txBox="1"/>
            <p:nvPr/>
          </p:nvSpPr>
          <p:spPr>
            <a:xfrm>
              <a:off x="7909150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3FAB254D-D4F0-A5CF-72D8-9D3798CC4C72}"/>
                </a:ext>
              </a:extLst>
            </p:cNvPr>
            <p:cNvSpPr txBox="1"/>
            <p:nvPr/>
          </p:nvSpPr>
          <p:spPr>
            <a:xfrm>
              <a:off x="8371777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A80F07AC-B4FD-FFEC-2A05-A646431205F1}"/>
                </a:ext>
              </a:extLst>
            </p:cNvPr>
            <p:cNvSpPr txBox="1"/>
            <p:nvPr/>
          </p:nvSpPr>
          <p:spPr>
            <a:xfrm>
              <a:off x="8834404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7E864B52-C010-F5DA-ED78-BEB1EBDF48BD}"/>
                </a:ext>
              </a:extLst>
            </p:cNvPr>
            <p:cNvSpPr txBox="1"/>
            <p:nvPr/>
          </p:nvSpPr>
          <p:spPr>
            <a:xfrm>
              <a:off x="9297031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A4B4E0AA-A401-3571-9D2B-D492BD0BBBB0}"/>
                </a:ext>
              </a:extLst>
            </p:cNvPr>
            <p:cNvSpPr txBox="1"/>
            <p:nvPr/>
          </p:nvSpPr>
          <p:spPr>
            <a:xfrm>
              <a:off x="9759658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8AC90887-6937-F4D9-125F-5D986FEE471B}"/>
                </a:ext>
              </a:extLst>
            </p:cNvPr>
            <p:cNvSpPr txBox="1"/>
            <p:nvPr/>
          </p:nvSpPr>
          <p:spPr>
            <a:xfrm>
              <a:off x="10684912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191E3780-38DE-5B4C-728A-BF954E7AC665}"/>
                </a:ext>
              </a:extLst>
            </p:cNvPr>
            <p:cNvSpPr txBox="1"/>
            <p:nvPr/>
          </p:nvSpPr>
          <p:spPr>
            <a:xfrm>
              <a:off x="11147539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26A17E98-E703-586C-A928-3EFCAA652AC2}"/>
                </a:ext>
              </a:extLst>
            </p:cNvPr>
            <p:cNvSpPr txBox="1"/>
            <p:nvPr/>
          </p:nvSpPr>
          <p:spPr>
            <a:xfrm>
              <a:off x="11610164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4DE969AF-E604-E5CD-1475-E4290053D3A2}"/>
                </a:ext>
              </a:extLst>
            </p:cNvPr>
            <p:cNvSpPr txBox="1"/>
            <p:nvPr/>
          </p:nvSpPr>
          <p:spPr>
            <a:xfrm>
              <a:off x="6521269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5" name="TextBox 214">
              <a:extLst>
                <a:ext uri="{FF2B5EF4-FFF2-40B4-BE49-F238E27FC236}">
                  <a16:creationId xmlns:a16="http://schemas.microsoft.com/office/drawing/2014/main" id="{9AD16F30-FD0A-E5C7-AD2B-04B57D634589}"/>
                </a:ext>
              </a:extLst>
            </p:cNvPr>
            <p:cNvSpPr txBox="1"/>
            <p:nvPr/>
          </p:nvSpPr>
          <p:spPr>
            <a:xfrm>
              <a:off x="6983896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9C7733FB-2FDB-8DD1-09B0-74F5419330C3}"/>
                </a:ext>
              </a:extLst>
            </p:cNvPr>
            <p:cNvSpPr txBox="1"/>
            <p:nvPr/>
          </p:nvSpPr>
          <p:spPr>
            <a:xfrm>
              <a:off x="7446523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228E3308-CEDA-E502-7EBC-D2E449EB3E47}"/>
                </a:ext>
              </a:extLst>
            </p:cNvPr>
            <p:cNvSpPr txBox="1"/>
            <p:nvPr/>
          </p:nvSpPr>
          <p:spPr>
            <a:xfrm>
              <a:off x="8371777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5D1500CA-91B4-E4D1-482B-CC9B9ECB7F86}"/>
                </a:ext>
              </a:extLst>
            </p:cNvPr>
            <p:cNvSpPr txBox="1"/>
            <p:nvPr/>
          </p:nvSpPr>
          <p:spPr>
            <a:xfrm>
              <a:off x="8834404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BEBBE741-3644-CA0B-B479-45FDD5C2F083}"/>
                </a:ext>
              </a:extLst>
            </p:cNvPr>
            <p:cNvSpPr txBox="1"/>
            <p:nvPr/>
          </p:nvSpPr>
          <p:spPr>
            <a:xfrm>
              <a:off x="9297031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57AE93B0-A6BD-CB3C-0A57-6E0A86EB0AC6}"/>
                </a:ext>
              </a:extLst>
            </p:cNvPr>
            <p:cNvSpPr txBox="1"/>
            <p:nvPr/>
          </p:nvSpPr>
          <p:spPr>
            <a:xfrm>
              <a:off x="9759658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DF3B0EB6-9EA8-44D1-3F48-12D7845B4915}"/>
                </a:ext>
              </a:extLst>
            </p:cNvPr>
            <p:cNvSpPr txBox="1"/>
            <p:nvPr/>
          </p:nvSpPr>
          <p:spPr>
            <a:xfrm>
              <a:off x="10222285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A241D1FE-37E5-9F3C-2CDB-A373796B6A36}"/>
                </a:ext>
              </a:extLst>
            </p:cNvPr>
            <p:cNvSpPr txBox="1"/>
            <p:nvPr/>
          </p:nvSpPr>
          <p:spPr>
            <a:xfrm>
              <a:off x="11147539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9A1225D6-E862-1835-D87F-ED19750BD124}"/>
                </a:ext>
              </a:extLst>
            </p:cNvPr>
            <p:cNvSpPr txBox="1"/>
            <p:nvPr/>
          </p:nvSpPr>
          <p:spPr>
            <a:xfrm>
              <a:off x="11610164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28D6AC6D-12A5-02E6-DDD6-360F423AD733}"/>
                </a:ext>
              </a:extLst>
            </p:cNvPr>
            <p:cNvSpPr txBox="1"/>
            <p:nvPr/>
          </p:nvSpPr>
          <p:spPr>
            <a:xfrm>
              <a:off x="6521269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2EC65B00-2450-D3BD-6155-67CE3FC407CD}"/>
                </a:ext>
              </a:extLst>
            </p:cNvPr>
            <p:cNvSpPr txBox="1"/>
            <p:nvPr/>
          </p:nvSpPr>
          <p:spPr>
            <a:xfrm>
              <a:off x="6983896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F91C5645-5452-3B13-C78B-176842A6ECC4}"/>
                </a:ext>
              </a:extLst>
            </p:cNvPr>
            <p:cNvSpPr txBox="1"/>
            <p:nvPr/>
          </p:nvSpPr>
          <p:spPr>
            <a:xfrm>
              <a:off x="7446523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0F2152BA-0BEC-7BCE-66A7-FA0929747B19}"/>
                </a:ext>
              </a:extLst>
            </p:cNvPr>
            <p:cNvSpPr txBox="1"/>
            <p:nvPr/>
          </p:nvSpPr>
          <p:spPr>
            <a:xfrm>
              <a:off x="7909150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92AC4CAC-4A2D-ED1E-70FD-E69DAFF91911}"/>
                </a:ext>
              </a:extLst>
            </p:cNvPr>
            <p:cNvSpPr txBox="1"/>
            <p:nvPr/>
          </p:nvSpPr>
          <p:spPr>
            <a:xfrm>
              <a:off x="8371777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99D48552-40B9-BAC6-A557-FBA8413CBBFC}"/>
                </a:ext>
              </a:extLst>
            </p:cNvPr>
            <p:cNvSpPr txBox="1"/>
            <p:nvPr/>
          </p:nvSpPr>
          <p:spPr>
            <a:xfrm>
              <a:off x="9297031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E11E414E-CE88-CE81-2D30-4152D4F22E3C}"/>
                </a:ext>
              </a:extLst>
            </p:cNvPr>
            <p:cNvSpPr txBox="1"/>
            <p:nvPr/>
          </p:nvSpPr>
          <p:spPr>
            <a:xfrm>
              <a:off x="9759658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D3F5D358-23D1-BC11-A695-4724E55E96F7}"/>
                </a:ext>
              </a:extLst>
            </p:cNvPr>
            <p:cNvSpPr txBox="1"/>
            <p:nvPr/>
          </p:nvSpPr>
          <p:spPr>
            <a:xfrm>
              <a:off x="10222285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4C5FF997-30D4-E1B3-F793-A3EFC28792CC}"/>
                </a:ext>
              </a:extLst>
            </p:cNvPr>
            <p:cNvSpPr txBox="1"/>
            <p:nvPr/>
          </p:nvSpPr>
          <p:spPr>
            <a:xfrm>
              <a:off x="10684912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58BE52A9-66CA-2F70-CF85-6B101AC79350}"/>
                </a:ext>
              </a:extLst>
            </p:cNvPr>
            <p:cNvSpPr txBox="1"/>
            <p:nvPr/>
          </p:nvSpPr>
          <p:spPr>
            <a:xfrm>
              <a:off x="11147539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4572CE28-D1DA-2A2C-90C8-5416AED674A3}"/>
                </a:ext>
              </a:extLst>
            </p:cNvPr>
            <p:cNvSpPr txBox="1"/>
            <p:nvPr/>
          </p:nvSpPr>
          <p:spPr>
            <a:xfrm>
              <a:off x="11610164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86D71AAF-AF85-6576-0B53-F2119678000F}"/>
                </a:ext>
              </a:extLst>
            </p:cNvPr>
            <p:cNvSpPr txBox="1"/>
            <p:nvPr/>
          </p:nvSpPr>
          <p:spPr>
            <a:xfrm>
              <a:off x="6521269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686067B1-0A48-5321-7BD0-BD9A0B1B5960}"/>
                </a:ext>
              </a:extLst>
            </p:cNvPr>
            <p:cNvSpPr txBox="1"/>
            <p:nvPr/>
          </p:nvSpPr>
          <p:spPr>
            <a:xfrm>
              <a:off x="6983896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F9B534E2-AFF4-D470-4D19-A01CA750EAD7}"/>
                </a:ext>
              </a:extLst>
            </p:cNvPr>
            <p:cNvSpPr txBox="1"/>
            <p:nvPr/>
          </p:nvSpPr>
          <p:spPr>
            <a:xfrm>
              <a:off x="7446523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903F0297-0872-62C4-1D78-F82D5082820E}"/>
                </a:ext>
              </a:extLst>
            </p:cNvPr>
            <p:cNvSpPr txBox="1"/>
            <p:nvPr/>
          </p:nvSpPr>
          <p:spPr>
            <a:xfrm>
              <a:off x="7909150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01F85B31-D70E-D319-81D8-E87B6D8F84BB}"/>
                </a:ext>
              </a:extLst>
            </p:cNvPr>
            <p:cNvSpPr txBox="1"/>
            <p:nvPr/>
          </p:nvSpPr>
          <p:spPr>
            <a:xfrm>
              <a:off x="8834404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0" name="TextBox 239">
              <a:extLst>
                <a:ext uri="{FF2B5EF4-FFF2-40B4-BE49-F238E27FC236}">
                  <a16:creationId xmlns:a16="http://schemas.microsoft.com/office/drawing/2014/main" id="{0ABB93A3-DA37-DD05-4879-3B0759C59780}"/>
                </a:ext>
              </a:extLst>
            </p:cNvPr>
            <p:cNvSpPr txBox="1"/>
            <p:nvPr/>
          </p:nvSpPr>
          <p:spPr>
            <a:xfrm>
              <a:off x="9297031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D38B7F7F-B5BE-7536-5B17-66B11B71C5D3}"/>
                </a:ext>
              </a:extLst>
            </p:cNvPr>
            <p:cNvSpPr txBox="1"/>
            <p:nvPr/>
          </p:nvSpPr>
          <p:spPr>
            <a:xfrm>
              <a:off x="9759658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CFE20B19-51B5-4095-2FA2-8644906E233D}"/>
                </a:ext>
              </a:extLst>
            </p:cNvPr>
            <p:cNvSpPr txBox="1"/>
            <p:nvPr/>
          </p:nvSpPr>
          <p:spPr>
            <a:xfrm>
              <a:off x="10222285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3" name="TextBox 242">
              <a:extLst>
                <a:ext uri="{FF2B5EF4-FFF2-40B4-BE49-F238E27FC236}">
                  <a16:creationId xmlns:a16="http://schemas.microsoft.com/office/drawing/2014/main" id="{ECBBECEC-2F8F-08E9-9876-45D262B2263B}"/>
                </a:ext>
              </a:extLst>
            </p:cNvPr>
            <p:cNvSpPr txBox="1"/>
            <p:nvPr/>
          </p:nvSpPr>
          <p:spPr>
            <a:xfrm>
              <a:off x="10684912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8E361604-81FF-2FB9-5C0F-6FB8A00AFE75}"/>
                </a:ext>
              </a:extLst>
            </p:cNvPr>
            <p:cNvSpPr txBox="1"/>
            <p:nvPr/>
          </p:nvSpPr>
          <p:spPr>
            <a:xfrm>
              <a:off x="11610164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34963987-076D-F238-56BE-0839BA4DEA53}"/>
                </a:ext>
              </a:extLst>
            </p:cNvPr>
            <p:cNvSpPr txBox="1"/>
            <p:nvPr/>
          </p:nvSpPr>
          <p:spPr>
            <a:xfrm>
              <a:off x="6983896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2A189A56-E035-3D05-47C9-571E42C0A462}"/>
                </a:ext>
              </a:extLst>
            </p:cNvPr>
            <p:cNvSpPr txBox="1"/>
            <p:nvPr/>
          </p:nvSpPr>
          <p:spPr>
            <a:xfrm>
              <a:off x="7446523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7FF53E8B-97AF-017E-0097-CC35010FF8A4}"/>
                </a:ext>
              </a:extLst>
            </p:cNvPr>
            <p:cNvSpPr txBox="1"/>
            <p:nvPr/>
          </p:nvSpPr>
          <p:spPr>
            <a:xfrm>
              <a:off x="7909150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F02A3EF1-759F-14EE-4C0B-F857422131DB}"/>
                </a:ext>
              </a:extLst>
            </p:cNvPr>
            <p:cNvSpPr txBox="1"/>
            <p:nvPr/>
          </p:nvSpPr>
          <p:spPr>
            <a:xfrm>
              <a:off x="8371777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2E4C23AE-6D8F-3049-D235-FB67D9AEF60B}"/>
                </a:ext>
              </a:extLst>
            </p:cNvPr>
            <p:cNvSpPr txBox="1"/>
            <p:nvPr/>
          </p:nvSpPr>
          <p:spPr>
            <a:xfrm>
              <a:off x="8834404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15A3BF4F-C497-D3AC-9031-814EBB1EB465}"/>
                </a:ext>
              </a:extLst>
            </p:cNvPr>
            <p:cNvSpPr txBox="1"/>
            <p:nvPr/>
          </p:nvSpPr>
          <p:spPr>
            <a:xfrm>
              <a:off x="9297031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205289E4-4E35-E9FF-CB1E-79D25D4E62A9}"/>
                </a:ext>
              </a:extLst>
            </p:cNvPr>
            <p:cNvSpPr txBox="1"/>
            <p:nvPr/>
          </p:nvSpPr>
          <p:spPr>
            <a:xfrm>
              <a:off x="10222285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9E5F48EA-9F5F-75BA-2125-052BE71F7357}"/>
                </a:ext>
              </a:extLst>
            </p:cNvPr>
            <p:cNvSpPr txBox="1"/>
            <p:nvPr/>
          </p:nvSpPr>
          <p:spPr>
            <a:xfrm>
              <a:off x="10684912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F93BF32A-D4E8-8739-09AC-B5399A4B6819}"/>
                </a:ext>
              </a:extLst>
            </p:cNvPr>
            <p:cNvSpPr txBox="1"/>
            <p:nvPr/>
          </p:nvSpPr>
          <p:spPr>
            <a:xfrm>
              <a:off x="11147539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4" name="TextBox 253">
              <a:extLst>
                <a:ext uri="{FF2B5EF4-FFF2-40B4-BE49-F238E27FC236}">
                  <a16:creationId xmlns:a16="http://schemas.microsoft.com/office/drawing/2014/main" id="{E76471A1-B890-C608-FFE7-3861D094A03A}"/>
                </a:ext>
              </a:extLst>
            </p:cNvPr>
            <p:cNvSpPr txBox="1"/>
            <p:nvPr/>
          </p:nvSpPr>
          <p:spPr>
            <a:xfrm>
              <a:off x="11610164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6D561E59-CAC8-01D8-CEED-2C5F416D28DE}"/>
                </a:ext>
              </a:extLst>
            </p:cNvPr>
            <p:cNvSpPr txBox="1"/>
            <p:nvPr/>
          </p:nvSpPr>
          <p:spPr>
            <a:xfrm>
              <a:off x="6521269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49DAB119-3B05-6910-B856-7168630D7C1F}"/>
                </a:ext>
              </a:extLst>
            </p:cNvPr>
            <p:cNvSpPr txBox="1"/>
            <p:nvPr/>
          </p:nvSpPr>
          <p:spPr>
            <a:xfrm>
              <a:off x="7446523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007D375D-2712-26D9-44E8-06E7FB828BBF}"/>
                </a:ext>
              </a:extLst>
            </p:cNvPr>
            <p:cNvSpPr txBox="1"/>
            <p:nvPr/>
          </p:nvSpPr>
          <p:spPr>
            <a:xfrm>
              <a:off x="7909150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8" name="TextBox 257">
              <a:extLst>
                <a:ext uri="{FF2B5EF4-FFF2-40B4-BE49-F238E27FC236}">
                  <a16:creationId xmlns:a16="http://schemas.microsoft.com/office/drawing/2014/main" id="{A67B8EEF-D7EA-3409-60A3-2DF08090601B}"/>
                </a:ext>
              </a:extLst>
            </p:cNvPr>
            <p:cNvSpPr txBox="1"/>
            <p:nvPr/>
          </p:nvSpPr>
          <p:spPr>
            <a:xfrm>
              <a:off x="8371777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CFD0F111-29FB-E2FC-8030-9573A72C2449}"/>
                </a:ext>
              </a:extLst>
            </p:cNvPr>
            <p:cNvSpPr txBox="1"/>
            <p:nvPr/>
          </p:nvSpPr>
          <p:spPr>
            <a:xfrm>
              <a:off x="8834404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2DA879CD-2486-3608-0485-0B893DDCB899}"/>
                </a:ext>
              </a:extLst>
            </p:cNvPr>
            <p:cNvSpPr txBox="1"/>
            <p:nvPr/>
          </p:nvSpPr>
          <p:spPr>
            <a:xfrm>
              <a:off x="9297031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4EB274B3-E7A6-5DE7-0788-BD48E1E5660F}"/>
                </a:ext>
              </a:extLst>
            </p:cNvPr>
            <p:cNvSpPr txBox="1"/>
            <p:nvPr/>
          </p:nvSpPr>
          <p:spPr>
            <a:xfrm>
              <a:off x="9759658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9401EA2C-DB0A-86EB-F452-92710369BC71}"/>
                </a:ext>
              </a:extLst>
            </p:cNvPr>
            <p:cNvSpPr txBox="1"/>
            <p:nvPr/>
          </p:nvSpPr>
          <p:spPr>
            <a:xfrm>
              <a:off x="10222285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id="{54E3062D-B553-275A-A5D7-515E57E2EFC2}"/>
                </a:ext>
              </a:extLst>
            </p:cNvPr>
            <p:cNvSpPr txBox="1"/>
            <p:nvPr/>
          </p:nvSpPr>
          <p:spPr>
            <a:xfrm>
              <a:off x="10684912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044360F7-7B81-CFDC-1DFB-7CA1486C2CFF}"/>
                </a:ext>
              </a:extLst>
            </p:cNvPr>
            <p:cNvSpPr txBox="1"/>
            <p:nvPr/>
          </p:nvSpPr>
          <p:spPr>
            <a:xfrm>
              <a:off x="11147539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FB41873E-1572-CC75-4D21-0396688EFFAD}"/>
                </a:ext>
              </a:extLst>
            </p:cNvPr>
            <p:cNvSpPr txBox="1"/>
            <p:nvPr/>
          </p:nvSpPr>
          <p:spPr>
            <a:xfrm>
              <a:off x="6521269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4D7D3D6D-A870-DF0C-4FA4-45CB8785D505}"/>
                </a:ext>
              </a:extLst>
            </p:cNvPr>
            <p:cNvSpPr txBox="1"/>
            <p:nvPr/>
          </p:nvSpPr>
          <p:spPr>
            <a:xfrm>
              <a:off x="7446523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97AA5510-3151-0E65-784A-4FD04A7B61EC}"/>
                </a:ext>
              </a:extLst>
            </p:cNvPr>
            <p:cNvSpPr txBox="1"/>
            <p:nvPr/>
          </p:nvSpPr>
          <p:spPr>
            <a:xfrm>
              <a:off x="7909150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12058139-4AD2-24A8-C95C-B84D2BB486D6}"/>
                </a:ext>
              </a:extLst>
            </p:cNvPr>
            <p:cNvSpPr txBox="1"/>
            <p:nvPr/>
          </p:nvSpPr>
          <p:spPr>
            <a:xfrm>
              <a:off x="8371777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D9FCF684-EDAB-0812-783E-AA8C89A68D73}"/>
                </a:ext>
              </a:extLst>
            </p:cNvPr>
            <p:cNvSpPr txBox="1"/>
            <p:nvPr/>
          </p:nvSpPr>
          <p:spPr>
            <a:xfrm>
              <a:off x="8834404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F9DED81C-87F9-5567-8F17-4C31507FCDC1}"/>
                </a:ext>
              </a:extLst>
            </p:cNvPr>
            <p:cNvSpPr txBox="1"/>
            <p:nvPr/>
          </p:nvSpPr>
          <p:spPr>
            <a:xfrm>
              <a:off x="9297031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A4AE318C-D9A2-BC48-0C00-154A48CB1C92}"/>
                </a:ext>
              </a:extLst>
            </p:cNvPr>
            <p:cNvSpPr txBox="1"/>
            <p:nvPr/>
          </p:nvSpPr>
          <p:spPr>
            <a:xfrm>
              <a:off x="9759658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DEC652F8-CF8D-B40F-0B7B-A6F54C19147D}"/>
                </a:ext>
              </a:extLst>
            </p:cNvPr>
            <p:cNvSpPr txBox="1"/>
            <p:nvPr/>
          </p:nvSpPr>
          <p:spPr>
            <a:xfrm>
              <a:off x="10684912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75BA941E-D8AC-AF53-6D3C-F4D15C6E3E44}"/>
                </a:ext>
              </a:extLst>
            </p:cNvPr>
            <p:cNvSpPr txBox="1"/>
            <p:nvPr/>
          </p:nvSpPr>
          <p:spPr>
            <a:xfrm>
              <a:off x="11147539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74" name="TextBox 273">
              <a:extLst>
                <a:ext uri="{FF2B5EF4-FFF2-40B4-BE49-F238E27FC236}">
                  <a16:creationId xmlns:a16="http://schemas.microsoft.com/office/drawing/2014/main" id="{E557F902-BBCF-F25A-A790-0A6E4733C5A9}"/>
                </a:ext>
              </a:extLst>
            </p:cNvPr>
            <p:cNvSpPr txBox="1"/>
            <p:nvPr/>
          </p:nvSpPr>
          <p:spPr>
            <a:xfrm>
              <a:off x="11610164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</p:grpSp>
      <p:sp>
        <p:nvSpPr>
          <p:cNvPr id="275" name="TextBox 274">
            <a:extLst>
              <a:ext uri="{FF2B5EF4-FFF2-40B4-BE49-F238E27FC236}">
                <a16:creationId xmlns:a16="http://schemas.microsoft.com/office/drawing/2014/main" id="{F8A0011C-272F-CA01-B72E-D7921E3E7913}"/>
              </a:ext>
            </a:extLst>
          </p:cNvPr>
          <p:cNvSpPr txBox="1"/>
          <p:nvPr userDrawn="1"/>
        </p:nvSpPr>
        <p:spPr>
          <a:xfrm rot="16200000">
            <a:off x="9759658" y="246057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76" name="TextBox 275">
            <a:extLst>
              <a:ext uri="{FF2B5EF4-FFF2-40B4-BE49-F238E27FC236}">
                <a16:creationId xmlns:a16="http://schemas.microsoft.com/office/drawing/2014/main" id="{F221BA5A-76BA-2BC6-647A-9750C263B4CA}"/>
              </a:ext>
            </a:extLst>
          </p:cNvPr>
          <p:cNvSpPr txBox="1"/>
          <p:nvPr userDrawn="1"/>
        </p:nvSpPr>
        <p:spPr>
          <a:xfrm rot="13800000">
            <a:off x="11610164" y="246057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77" name="TextBox 276">
            <a:extLst>
              <a:ext uri="{FF2B5EF4-FFF2-40B4-BE49-F238E27FC236}">
                <a16:creationId xmlns:a16="http://schemas.microsoft.com/office/drawing/2014/main" id="{68EAEDD3-CB04-E034-532C-5DD7C1DA5E7C}"/>
              </a:ext>
            </a:extLst>
          </p:cNvPr>
          <p:cNvSpPr txBox="1"/>
          <p:nvPr userDrawn="1"/>
        </p:nvSpPr>
        <p:spPr>
          <a:xfrm rot="2100000">
            <a:off x="7909150" y="794944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78" name="TextBox 277">
            <a:extLst>
              <a:ext uri="{FF2B5EF4-FFF2-40B4-BE49-F238E27FC236}">
                <a16:creationId xmlns:a16="http://schemas.microsoft.com/office/drawing/2014/main" id="{57C90B0C-4837-2B4B-37C9-327BFB13A9DC}"/>
              </a:ext>
            </a:extLst>
          </p:cNvPr>
          <p:cNvSpPr txBox="1"/>
          <p:nvPr userDrawn="1"/>
        </p:nvSpPr>
        <p:spPr>
          <a:xfrm rot="3599825">
            <a:off x="10684912" y="794944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974DD867-536D-D4A4-BF54-D7B6F60A7349}"/>
              </a:ext>
            </a:extLst>
          </p:cNvPr>
          <p:cNvSpPr txBox="1"/>
          <p:nvPr userDrawn="1"/>
        </p:nvSpPr>
        <p:spPr>
          <a:xfrm rot="17400000">
            <a:off x="6983896" y="1343831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3A0000C4-6813-D650-B582-ECB07D58F4B9}"/>
              </a:ext>
            </a:extLst>
          </p:cNvPr>
          <p:cNvSpPr txBox="1"/>
          <p:nvPr userDrawn="1"/>
        </p:nvSpPr>
        <p:spPr>
          <a:xfrm rot="20394842">
            <a:off x="8371777" y="1343831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A20DEE89-193A-6B78-E7F2-6D458E3A2AFE}"/>
              </a:ext>
            </a:extLst>
          </p:cNvPr>
          <p:cNvSpPr txBox="1"/>
          <p:nvPr userDrawn="1"/>
        </p:nvSpPr>
        <p:spPr>
          <a:xfrm rot="5400000">
            <a:off x="7446523" y="1892718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2" name="TextBox 281">
            <a:extLst>
              <a:ext uri="{FF2B5EF4-FFF2-40B4-BE49-F238E27FC236}">
                <a16:creationId xmlns:a16="http://schemas.microsoft.com/office/drawing/2014/main" id="{11ED6C16-9A89-9742-E63C-55706CAAC339}"/>
              </a:ext>
            </a:extLst>
          </p:cNvPr>
          <p:cNvSpPr txBox="1"/>
          <p:nvPr userDrawn="1"/>
        </p:nvSpPr>
        <p:spPr>
          <a:xfrm rot="5400000">
            <a:off x="8371777" y="2441605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3" name="TextBox 282">
            <a:extLst>
              <a:ext uri="{FF2B5EF4-FFF2-40B4-BE49-F238E27FC236}">
                <a16:creationId xmlns:a16="http://schemas.microsoft.com/office/drawing/2014/main" id="{63504C63-F6D8-7C68-8834-497400DDC939}"/>
              </a:ext>
            </a:extLst>
          </p:cNvPr>
          <p:cNvSpPr txBox="1"/>
          <p:nvPr userDrawn="1"/>
        </p:nvSpPr>
        <p:spPr>
          <a:xfrm rot="13200000">
            <a:off x="9297031" y="2441605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4" name="TextBox 283">
            <a:extLst>
              <a:ext uri="{FF2B5EF4-FFF2-40B4-BE49-F238E27FC236}">
                <a16:creationId xmlns:a16="http://schemas.microsoft.com/office/drawing/2014/main" id="{50832583-ECAD-084A-7D21-D54BCBB3830F}"/>
              </a:ext>
            </a:extLst>
          </p:cNvPr>
          <p:cNvSpPr txBox="1"/>
          <p:nvPr userDrawn="1"/>
        </p:nvSpPr>
        <p:spPr>
          <a:xfrm rot="3000000">
            <a:off x="11147539" y="2441605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5" name="TextBox 284">
            <a:extLst>
              <a:ext uri="{FF2B5EF4-FFF2-40B4-BE49-F238E27FC236}">
                <a16:creationId xmlns:a16="http://schemas.microsoft.com/office/drawing/2014/main" id="{A3C76B1F-CA51-8555-33E0-DB69D9D4B17F}"/>
              </a:ext>
            </a:extLst>
          </p:cNvPr>
          <p:cNvSpPr txBox="1"/>
          <p:nvPr userDrawn="1"/>
        </p:nvSpPr>
        <p:spPr>
          <a:xfrm rot="2100000">
            <a:off x="10222285" y="2990492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6" name="TextBox 285">
            <a:extLst>
              <a:ext uri="{FF2B5EF4-FFF2-40B4-BE49-F238E27FC236}">
                <a16:creationId xmlns:a16="http://schemas.microsoft.com/office/drawing/2014/main" id="{20C2CC1C-1553-7796-D10B-5BD11B5B7819}"/>
              </a:ext>
            </a:extLst>
          </p:cNvPr>
          <p:cNvSpPr txBox="1"/>
          <p:nvPr userDrawn="1"/>
        </p:nvSpPr>
        <p:spPr>
          <a:xfrm rot="16800000">
            <a:off x="7909150" y="3539379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7" name="TextBox 286">
            <a:extLst>
              <a:ext uri="{FF2B5EF4-FFF2-40B4-BE49-F238E27FC236}">
                <a16:creationId xmlns:a16="http://schemas.microsoft.com/office/drawing/2014/main" id="{4DC1363C-4718-A2AD-3D48-D31C760DF95F}"/>
              </a:ext>
            </a:extLst>
          </p:cNvPr>
          <p:cNvSpPr txBox="1"/>
          <p:nvPr userDrawn="1"/>
        </p:nvSpPr>
        <p:spPr>
          <a:xfrm rot="11400000">
            <a:off x="10684912" y="3539379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8" name="TextBox 287">
            <a:extLst>
              <a:ext uri="{FF2B5EF4-FFF2-40B4-BE49-F238E27FC236}">
                <a16:creationId xmlns:a16="http://schemas.microsoft.com/office/drawing/2014/main" id="{EAADDDC6-496C-4C0A-7765-F5BD0CEF5774}"/>
              </a:ext>
            </a:extLst>
          </p:cNvPr>
          <p:cNvSpPr txBox="1"/>
          <p:nvPr userDrawn="1"/>
        </p:nvSpPr>
        <p:spPr>
          <a:xfrm rot="4800000">
            <a:off x="8834404" y="4088266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9" name="TextBox 288">
            <a:extLst>
              <a:ext uri="{FF2B5EF4-FFF2-40B4-BE49-F238E27FC236}">
                <a16:creationId xmlns:a16="http://schemas.microsoft.com/office/drawing/2014/main" id="{5DE025DB-507C-A300-277B-5424BC8C5AFE}"/>
              </a:ext>
            </a:extLst>
          </p:cNvPr>
          <p:cNvSpPr txBox="1"/>
          <p:nvPr userDrawn="1"/>
        </p:nvSpPr>
        <p:spPr>
          <a:xfrm rot="11700000">
            <a:off x="8371777" y="4637153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90" name="TextBox 289">
            <a:extLst>
              <a:ext uri="{FF2B5EF4-FFF2-40B4-BE49-F238E27FC236}">
                <a16:creationId xmlns:a16="http://schemas.microsoft.com/office/drawing/2014/main" id="{1AA89EEF-2559-3767-019B-CF9BB04963E8}"/>
              </a:ext>
            </a:extLst>
          </p:cNvPr>
          <p:cNvSpPr txBox="1"/>
          <p:nvPr userDrawn="1"/>
        </p:nvSpPr>
        <p:spPr>
          <a:xfrm rot="19200000">
            <a:off x="11147539" y="4637153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91" name="TextBox 290">
            <a:extLst>
              <a:ext uri="{FF2B5EF4-FFF2-40B4-BE49-F238E27FC236}">
                <a16:creationId xmlns:a16="http://schemas.microsoft.com/office/drawing/2014/main" id="{87BDF41A-03D4-AC35-2F08-13FBE28254A0}"/>
              </a:ext>
            </a:extLst>
          </p:cNvPr>
          <p:cNvSpPr txBox="1"/>
          <p:nvPr userDrawn="1"/>
        </p:nvSpPr>
        <p:spPr>
          <a:xfrm rot="2700000">
            <a:off x="6521269" y="5186040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92" name="TextBox 291">
            <a:extLst>
              <a:ext uri="{FF2B5EF4-FFF2-40B4-BE49-F238E27FC236}">
                <a16:creationId xmlns:a16="http://schemas.microsoft.com/office/drawing/2014/main" id="{9806ECA5-F3CF-ABAF-CAD8-2FE359BCD473}"/>
              </a:ext>
            </a:extLst>
          </p:cNvPr>
          <p:cNvSpPr txBox="1"/>
          <p:nvPr userDrawn="1"/>
        </p:nvSpPr>
        <p:spPr>
          <a:xfrm rot="600000">
            <a:off x="9759658" y="5186040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93" name="TextBox 292">
            <a:extLst>
              <a:ext uri="{FF2B5EF4-FFF2-40B4-BE49-F238E27FC236}">
                <a16:creationId xmlns:a16="http://schemas.microsoft.com/office/drawing/2014/main" id="{A5BAE085-54A0-4F8F-9E30-B5DD6599A11A}"/>
              </a:ext>
            </a:extLst>
          </p:cNvPr>
          <p:cNvSpPr txBox="1"/>
          <p:nvPr userDrawn="1"/>
        </p:nvSpPr>
        <p:spPr>
          <a:xfrm rot="10200000">
            <a:off x="6983896" y="5734927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94" name="TextBox 293">
            <a:extLst>
              <a:ext uri="{FF2B5EF4-FFF2-40B4-BE49-F238E27FC236}">
                <a16:creationId xmlns:a16="http://schemas.microsoft.com/office/drawing/2014/main" id="{65E90D50-4AA6-B4CE-3A56-8E7F51777212}"/>
              </a:ext>
            </a:extLst>
          </p:cNvPr>
          <p:cNvSpPr txBox="1"/>
          <p:nvPr userDrawn="1"/>
        </p:nvSpPr>
        <p:spPr>
          <a:xfrm rot="14400000">
            <a:off x="11610164" y="5734927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95" name="TextBox 294">
            <a:extLst>
              <a:ext uri="{FF2B5EF4-FFF2-40B4-BE49-F238E27FC236}">
                <a16:creationId xmlns:a16="http://schemas.microsoft.com/office/drawing/2014/main" id="{3AF4AA2C-28C7-C944-2200-3D2350DA1D1B}"/>
              </a:ext>
            </a:extLst>
          </p:cNvPr>
          <p:cNvSpPr txBox="1"/>
          <p:nvPr userDrawn="1"/>
        </p:nvSpPr>
        <p:spPr>
          <a:xfrm rot="17400000">
            <a:off x="6983896" y="6283818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96" name="TextBox 295">
            <a:extLst>
              <a:ext uri="{FF2B5EF4-FFF2-40B4-BE49-F238E27FC236}">
                <a16:creationId xmlns:a16="http://schemas.microsoft.com/office/drawing/2014/main" id="{CCD573CA-A911-8456-97CE-1A4A4383F426}"/>
              </a:ext>
            </a:extLst>
          </p:cNvPr>
          <p:cNvSpPr txBox="1"/>
          <p:nvPr userDrawn="1"/>
        </p:nvSpPr>
        <p:spPr>
          <a:xfrm rot="1500000">
            <a:off x="10222285" y="6283818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2ECB6D1-54DF-268B-8005-FB027CE5B583}"/>
              </a:ext>
            </a:extLst>
          </p:cNvPr>
          <p:cNvGrpSpPr/>
          <p:nvPr userDrawn="1"/>
        </p:nvGrpSpPr>
        <p:grpSpPr>
          <a:xfrm>
            <a:off x="531464" y="4749670"/>
            <a:ext cx="5458670" cy="507718"/>
            <a:chOff x="718847" y="4608096"/>
            <a:chExt cx="5458670" cy="507718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D334952-B305-0BE6-88E8-0C5CDEA7EE7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2084"/>
            <a:stretch/>
          </p:blipFill>
          <p:spPr>
            <a:xfrm>
              <a:off x="718847" y="4650183"/>
              <a:ext cx="3697362" cy="439200"/>
            </a:xfrm>
            <a:prstGeom prst="rect">
              <a:avLst/>
            </a:prstGeom>
          </p:spPr>
        </p:pic>
        <p:pic>
          <p:nvPicPr>
            <p:cNvPr id="11" name="Picture 10" descr="A close-up of a letter&#10;&#10;Description automatically generated">
              <a:extLst>
                <a:ext uri="{FF2B5EF4-FFF2-40B4-BE49-F238E27FC236}">
                  <a16:creationId xmlns:a16="http://schemas.microsoft.com/office/drawing/2014/main" id="{7BCE8DB4-CDE8-9CD5-D566-2C69D1A3D71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700" t="16659" r="2406" b="16230"/>
            <a:stretch/>
          </p:blipFill>
          <p:spPr>
            <a:xfrm>
              <a:off x="4416208" y="4608096"/>
              <a:ext cx="1761309" cy="5077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13933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5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5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50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5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3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50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5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50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30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5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50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50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30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50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5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30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5" grpId="0"/>
      <p:bldP spid="276" grpId="0"/>
      <p:bldP spid="277" grpId="0"/>
      <p:bldP spid="278" grpId="0"/>
      <p:bldP spid="279" grpId="0"/>
      <p:bldP spid="280" grpId="0"/>
      <p:bldP spid="281" grpId="0"/>
      <p:bldP spid="282" grpId="0"/>
      <p:bldP spid="283" grpId="0"/>
      <p:bldP spid="284" grpId="0"/>
      <p:bldP spid="285" grpId="0"/>
      <p:bldP spid="286" grpId="0"/>
      <p:bldP spid="287" grpId="0"/>
      <p:bldP spid="288" grpId="0"/>
      <p:bldP spid="289" grpId="0"/>
      <p:bldP spid="290" grpId="0"/>
      <p:bldP spid="291" grpId="0"/>
      <p:bldP spid="292" grpId="0"/>
      <p:bldP spid="293" grpId="0"/>
      <p:bldP spid="294" grpId="0"/>
      <p:bldP spid="295" grpId="0"/>
      <p:bldP spid="296" grpId="0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_woTit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extBox 154">
            <a:extLst>
              <a:ext uri="{FF2B5EF4-FFF2-40B4-BE49-F238E27FC236}">
                <a16:creationId xmlns:a16="http://schemas.microsoft.com/office/drawing/2014/main" id="{7456029A-22EC-6B81-A362-1C4FE301A361}"/>
              </a:ext>
            </a:extLst>
          </p:cNvPr>
          <p:cNvSpPr txBox="1"/>
          <p:nvPr userDrawn="1"/>
        </p:nvSpPr>
        <p:spPr>
          <a:xfrm>
            <a:off x="2610891" y="3422623"/>
            <a:ext cx="12804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1600" spc="20" dirty="0">
                <a:latin typeface="Lato" panose="020F0502020204030203" pitchFamily="34" charset="0"/>
                <a:cs typeface="Arial" panose="020B0604020202020204" pitchFamily="34" charset="0"/>
              </a:rPr>
              <a:t>L</a:t>
            </a:r>
            <a:r>
              <a:rPr lang="en-HK" altLang="zh-TW" sz="1600" spc="20" dirty="0">
                <a:latin typeface="Lato" panose="020F0502020204030203" pitchFamily="34" charset="0"/>
                <a:cs typeface="Arial" panose="020B0604020202020204" pitchFamily="34" charset="0"/>
              </a:rPr>
              <a:t>earn</a:t>
            </a:r>
            <a:r>
              <a:rPr lang="zh-TW" altLang="en-US" sz="1600" spc="20" dirty="0">
                <a:latin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HK" altLang="zh-TW" sz="1600" spc="20" dirty="0">
                <a:latin typeface="Lato" panose="020F0502020204030203" pitchFamily="34" charset="0"/>
                <a:cs typeface="Arial" panose="020B0604020202020204" pitchFamily="34" charset="0"/>
              </a:rPr>
              <a:t>more</a:t>
            </a:r>
            <a:endParaRPr lang="en-HK" sz="1600" spc="20" dirty="0">
              <a:latin typeface="Lato" panose="020F0502020204030203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51D608-10E7-2EC3-FB8C-16E7001E541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91979" y="2059958"/>
            <a:ext cx="1318302" cy="1318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CDD2B7E2-C757-CF2B-683C-921B7F378103}"/>
              </a:ext>
            </a:extLst>
          </p:cNvPr>
          <p:cNvGrpSpPr/>
          <p:nvPr userDrawn="1"/>
        </p:nvGrpSpPr>
        <p:grpSpPr>
          <a:xfrm>
            <a:off x="6521269" y="246057"/>
            <a:ext cx="5396690" cy="6437871"/>
            <a:chOff x="6521269" y="246057"/>
            <a:chExt cx="5396690" cy="643787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020C590-3008-11E1-9B47-EFF4ACEB3592}"/>
                </a:ext>
              </a:extLst>
            </p:cNvPr>
            <p:cNvSpPr txBox="1"/>
            <p:nvPr/>
          </p:nvSpPr>
          <p:spPr>
            <a:xfrm>
              <a:off x="6521269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EBF80BD-6298-1046-7E7E-6AA11E44F250}"/>
                </a:ext>
              </a:extLst>
            </p:cNvPr>
            <p:cNvSpPr txBox="1"/>
            <p:nvPr/>
          </p:nvSpPr>
          <p:spPr>
            <a:xfrm>
              <a:off x="6983896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942BB53B-ACDB-C6B1-B484-22FFF24AEC2B}"/>
                </a:ext>
              </a:extLst>
            </p:cNvPr>
            <p:cNvSpPr txBox="1"/>
            <p:nvPr/>
          </p:nvSpPr>
          <p:spPr>
            <a:xfrm>
              <a:off x="7446523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6EADB493-72B5-7712-F97C-A21A5BCDA2AE}"/>
                </a:ext>
              </a:extLst>
            </p:cNvPr>
            <p:cNvSpPr txBox="1"/>
            <p:nvPr/>
          </p:nvSpPr>
          <p:spPr>
            <a:xfrm>
              <a:off x="7909150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E180F658-3C53-178C-8D72-F147A5CC14FA}"/>
                </a:ext>
              </a:extLst>
            </p:cNvPr>
            <p:cNvSpPr txBox="1"/>
            <p:nvPr/>
          </p:nvSpPr>
          <p:spPr>
            <a:xfrm>
              <a:off x="8371777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D2BF73AD-6F8F-1101-5397-276AE6E57AD3}"/>
                </a:ext>
              </a:extLst>
            </p:cNvPr>
            <p:cNvSpPr txBox="1"/>
            <p:nvPr/>
          </p:nvSpPr>
          <p:spPr>
            <a:xfrm>
              <a:off x="8834404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7BDC2AD6-DE64-16BA-836F-D08E9C497E0B}"/>
                </a:ext>
              </a:extLst>
            </p:cNvPr>
            <p:cNvSpPr txBox="1"/>
            <p:nvPr/>
          </p:nvSpPr>
          <p:spPr>
            <a:xfrm>
              <a:off x="9297031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F785177F-FEDD-E390-32F7-3FB312C01882}"/>
                </a:ext>
              </a:extLst>
            </p:cNvPr>
            <p:cNvSpPr txBox="1"/>
            <p:nvPr/>
          </p:nvSpPr>
          <p:spPr>
            <a:xfrm>
              <a:off x="10222285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35E4C00B-E7E3-1ACD-7F30-687EA02BE675}"/>
                </a:ext>
              </a:extLst>
            </p:cNvPr>
            <p:cNvSpPr txBox="1"/>
            <p:nvPr/>
          </p:nvSpPr>
          <p:spPr>
            <a:xfrm>
              <a:off x="10684912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578404AA-03B3-DCF6-FB56-FC403C2C69A5}"/>
                </a:ext>
              </a:extLst>
            </p:cNvPr>
            <p:cNvSpPr txBox="1"/>
            <p:nvPr/>
          </p:nvSpPr>
          <p:spPr>
            <a:xfrm>
              <a:off x="11147539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C20514FC-492D-45C1-6D5D-D408FF0F1E8C}"/>
                </a:ext>
              </a:extLst>
            </p:cNvPr>
            <p:cNvSpPr txBox="1"/>
            <p:nvPr/>
          </p:nvSpPr>
          <p:spPr>
            <a:xfrm>
              <a:off x="6521269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80B88B55-D3D1-1AB7-828C-419D68FB4C81}"/>
                </a:ext>
              </a:extLst>
            </p:cNvPr>
            <p:cNvSpPr txBox="1"/>
            <p:nvPr/>
          </p:nvSpPr>
          <p:spPr>
            <a:xfrm>
              <a:off x="6983896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CE805ACF-DAB0-4E05-6847-FF0855196724}"/>
                </a:ext>
              </a:extLst>
            </p:cNvPr>
            <p:cNvSpPr txBox="1"/>
            <p:nvPr/>
          </p:nvSpPr>
          <p:spPr>
            <a:xfrm>
              <a:off x="7446523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250CD5F8-FA53-C264-14FC-EB83C5F6C7B9}"/>
                </a:ext>
              </a:extLst>
            </p:cNvPr>
            <p:cNvSpPr txBox="1"/>
            <p:nvPr/>
          </p:nvSpPr>
          <p:spPr>
            <a:xfrm>
              <a:off x="8371777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4CED7E74-6349-3DEF-7F68-DF2BC777E633}"/>
                </a:ext>
              </a:extLst>
            </p:cNvPr>
            <p:cNvSpPr txBox="1"/>
            <p:nvPr/>
          </p:nvSpPr>
          <p:spPr>
            <a:xfrm>
              <a:off x="8834404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F86E8E27-BB01-0A25-26C5-3DE44BE695B2}"/>
                </a:ext>
              </a:extLst>
            </p:cNvPr>
            <p:cNvSpPr txBox="1"/>
            <p:nvPr/>
          </p:nvSpPr>
          <p:spPr>
            <a:xfrm>
              <a:off x="9297031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47D9F7A0-4381-42A4-22BC-9EE889A4C0E1}"/>
                </a:ext>
              </a:extLst>
            </p:cNvPr>
            <p:cNvSpPr txBox="1"/>
            <p:nvPr/>
          </p:nvSpPr>
          <p:spPr>
            <a:xfrm>
              <a:off x="9759658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E20707BB-EBFC-C199-3F6C-98783FF69C94}"/>
                </a:ext>
              </a:extLst>
            </p:cNvPr>
            <p:cNvSpPr txBox="1"/>
            <p:nvPr/>
          </p:nvSpPr>
          <p:spPr>
            <a:xfrm>
              <a:off x="10222285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61B7AC35-0A40-80B6-DD1A-CB820D1960E8}"/>
                </a:ext>
              </a:extLst>
            </p:cNvPr>
            <p:cNvSpPr txBox="1"/>
            <p:nvPr/>
          </p:nvSpPr>
          <p:spPr>
            <a:xfrm>
              <a:off x="11147539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E1E11813-295D-E319-FAE9-1F05CC2C3B68}"/>
                </a:ext>
              </a:extLst>
            </p:cNvPr>
            <p:cNvSpPr txBox="1"/>
            <p:nvPr/>
          </p:nvSpPr>
          <p:spPr>
            <a:xfrm>
              <a:off x="11610164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2B1791AB-DD53-A07C-32D8-8B95CB67EE89}"/>
                </a:ext>
              </a:extLst>
            </p:cNvPr>
            <p:cNvSpPr txBox="1"/>
            <p:nvPr/>
          </p:nvSpPr>
          <p:spPr>
            <a:xfrm>
              <a:off x="6521269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8EB2A154-8C7F-D00F-70C8-0590C9E3DD38}"/>
                </a:ext>
              </a:extLst>
            </p:cNvPr>
            <p:cNvSpPr txBox="1"/>
            <p:nvPr/>
          </p:nvSpPr>
          <p:spPr>
            <a:xfrm>
              <a:off x="7446523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2790B677-BF28-82A2-0D5C-AE709C72F3E3}"/>
                </a:ext>
              </a:extLst>
            </p:cNvPr>
            <p:cNvSpPr txBox="1"/>
            <p:nvPr/>
          </p:nvSpPr>
          <p:spPr>
            <a:xfrm>
              <a:off x="7909150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6263A679-1F0A-7F87-87A7-5D8494018D31}"/>
                </a:ext>
              </a:extLst>
            </p:cNvPr>
            <p:cNvSpPr txBox="1"/>
            <p:nvPr/>
          </p:nvSpPr>
          <p:spPr>
            <a:xfrm>
              <a:off x="8834404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349DAA19-9D93-1417-84D2-162B8A184E82}"/>
                </a:ext>
              </a:extLst>
            </p:cNvPr>
            <p:cNvSpPr txBox="1"/>
            <p:nvPr/>
          </p:nvSpPr>
          <p:spPr>
            <a:xfrm>
              <a:off x="9297031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81956F8B-9640-A758-A97C-B51E4F26A96E}"/>
                </a:ext>
              </a:extLst>
            </p:cNvPr>
            <p:cNvSpPr txBox="1"/>
            <p:nvPr/>
          </p:nvSpPr>
          <p:spPr>
            <a:xfrm>
              <a:off x="9759658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9072E83A-FD83-E141-67C8-CA144CC3AB46}"/>
                </a:ext>
              </a:extLst>
            </p:cNvPr>
            <p:cNvSpPr txBox="1"/>
            <p:nvPr/>
          </p:nvSpPr>
          <p:spPr>
            <a:xfrm>
              <a:off x="10222285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39B4B0E0-FFAC-E46A-F9D7-514B190EAF5B}"/>
                </a:ext>
              </a:extLst>
            </p:cNvPr>
            <p:cNvSpPr txBox="1"/>
            <p:nvPr/>
          </p:nvSpPr>
          <p:spPr>
            <a:xfrm>
              <a:off x="10684912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AE4CCA65-F750-1267-CE4F-81096115BF7E}"/>
                </a:ext>
              </a:extLst>
            </p:cNvPr>
            <p:cNvSpPr txBox="1"/>
            <p:nvPr/>
          </p:nvSpPr>
          <p:spPr>
            <a:xfrm>
              <a:off x="11147539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C27C7B04-55AE-137B-652C-BC4445716D63}"/>
                </a:ext>
              </a:extLst>
            </p:cNvPr>
            <p:cNvSpPr txBox="1"/>
            <p:nvPr/>
          </p:nvSpPr>
          <p:spPr>
            <a:xfrm>
              <a:off x="11610164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35B8CCF6-484A-C67D-6483-55247EEA1D90}"/>
                </a:ext>
              </a:extLst>
            </p:cNvPr>
            <p:cNvSpPr txBox="1"/>
            <p:nvPr/>
          </p:nvSpPr>
          <p:spPr>
            <a:xfrm>
              <a:off x="6521269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C17659F1-D361-59D8-FB9F-E5A6AFA3F104}"/>
                </a:ext>
              </a:extLst>
            </p:cNvPr>
            <p:cNvSpPr txBox="1"/>
            <p:nvPr/>
          </p:nvSpPr>
          <p:spPr>
            <a:xfrm>
              <a:off x="6983896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18A96ABC-3536-E107-58C0-192171EA7AD7}"/>
                </a:ext>
              </a:extLst>
            </p:cNvPr>
            <p:cNvSpPr txBox="1"/>
            <p:nvPr/>
          </p:nvSpPr>
          <p:spPr>
            <a:xfrm>
              <a:off x="7909150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9BEA3958-B1AF-D271-1053-11B908C25CD1}"/>
                </a:ext>
              </a:extLst>
            </p:cNvPr>
            <p:cNvSpPr txBox="1"/>
            <p:nvPr/>
          </p:nvSpPr>
          <p:spPr>
            <a:xfrm>
              <a:off x="8371777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0DF5B81E-C929-8D79-F42D-C3449902714B}"/>
                </a:ext>
              </a:extLst>
            </p:cNvPr>
            <p:cNvSpPr txBox="1"/>
            <p:nvPr/>
          </p:nvSpPr>
          <p:spPr>
            <a:xfrm>
              <a:off x="8834404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A50CE0D3-109F-D8EB-DEAB-808B8BA6FFBB}"/>
                </a:ext>
              </a:extLst>
            </p:cNvPr>
            <p:cNvSpPr txBox="1"/>
            <p:nvPr/>
          </p:nvSpPr>
          <p:spPr>
            <a:xfrm>
              <a:off x="9297031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98C1A482-B185-4BF5-1D86-EBC1FEF5BEE3}"/>
                </a:ext>
              </a:extLst>
            </p:cNvPr>
            <p:cNvSpPr txBox="1"/>
            <p:nvPr/>
          </p:nvSpPr>
          <p:spPr>
            <a:xfrm>
              <a:off x="9759658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960E28D9-B3C0-2A4E-2217-8C80C59E221B}"/>
                </a:ext>
              </a:extLst>
            </p:cNvPr>
            <p:cNvSpPr txBox="1"/>
            <p:nvPr/>
          </p:nvSpPr>
          <p:spPr>
            <a:xfrm>
              <a:off x="10222285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1986B90E-9492-46E0-F8E9-46A8BEA59291}"/>
                </a:ext>
              </a:extLst>
            </p:cNvPr>
            <p:cNvSpPr txBox="1"/>
            <p:nvPr/>
          </p:nvSpPr>
          <p:spPr>
            <a:xfrm>
              <a:off x="10684912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965EAC72-90D7-3538-EE7A-B1D9FCD9BCFD}"/>
                </a:ext>
              </a:extLst>
            </p:cNvPr>
            <p:cNvSpPr txBox="1"/>
            <p:nvPr/>
          </p:nvSpPr>
          <p:spPr>
            <a:xfrm>
              <a:off x="11147539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880FDCDC-A815-0E15-F3CE-3923575040F8}"/>
                </a:ext>
              </a:extLst>
            </p:cNvPr>
            <p:cNvSpPr txBox="1"/>
            <p:nvPr/>
          </p:nvSpPr>
          <p:spPr>
            <a:xfrm>
              <a:off x="11610164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BE4ABD76-9659-541F-9E74-DB44BFFA72D9}"/>
                </a:ext>
              </a:extLst>
            </p:cNvPr>
            <p:cNvSpPr txBox="1"/>
            <p:nvPr/>
          </p:nvSpPr>
          <p:spPr>
            <a:xfrm>
              <a:off x="6521269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E42B5B74-56B4-29E5-2D20-F8AC8DF90E0F}"/>
                </a:ext>
              </a:extLst>
            </p:cNvPr>
            <p:cNvSpPr txBox="1"/>
            <p:nvPr/>
          </p:nvSpPr>
          <p:spPr>
            <a:xfrm>
              <a:off x="6983896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4DD6433D-FAB5-8BB3-60E4-52EE9C07C586}"/>
                </a:ext>
              </a:extLst>
            </p:cNvPr>
            <p:cNvSpPr txBox="1"/>
            <p:nvPr/>
          </p:nvSpPr>
          <p:spPr>
            <a:xfrm>
              <a:off x="7446523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1D9BC63D-11F0-290E-A83C-F136DB55F10E}"/>
                </a:ext>
              </a:extLst>
            </p:cNvPr>
            <p:cNvSpPr txBox="1"/>
            <p:nvPr/>
          </p:nvSpPr>
          <p:spPr>
            <a:xfrm>
              <a:off x="7909150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E0331BF1-E145-5A8D-2C67-807689C1A2CD}"/>
                </a:ext>
              </a:extLst>
            </p:cNvPr>
            <p:cNvSpPr txBox="1"/>
            <p:nvPr/>
          </p:nvSpPr>
          <p:spPr>
            <a:xfrm>
              <a:off x="8834404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308C8252-380D-DDE7-9945-9F0E794E3B3A}"/>
                </a:ext>
              </a:extLst>
            </p:cNvPr>
            <p:cNvSpPr txBox="1"/>
            <p:nvPr/>
          </p:nvSpPr>
          <p:spPr>
            <a:xfrm>
              <a:off x="9759658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0773356C-3E24-5CC0-64B4-9232D22EF145}"/>
                </a:ext>
              </a:extLst>
            </p:cNvPr>
            <p:cNvSpPr txBox="1"/>
            <p:nvPr/>
          </p:nvSpPr>
          <p:spPr>
            <a:xfrm>
              <a:off x="10222285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EE3FAD49-A609-8203-7062-21F6DCA61CFD}"/>
                </a:ext>
              </a:extLst>
            </p:cNvPr>
            <p:cNvSpPr txBox="1"/>
            <p:nvPr/>
          </p:nvSpPr>
          <p:spPr>
            <a:xfrm>
              <a:off x="10684912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4842C20B-E20B-D1C4-FE38-69E8B6A657D6}"/>
                </a:ext>
              </a:extLst>
            </p:cNvPr>
            <p:cNvSpPr txBox="1"/>
            <p:nvPr/>
          </p:nvSpPr>
          <p:spPr>
            <a:xfrm>
              <a:off x="11610164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3F9651BC-9A09-CBEB-5328-4431E2C8542A}"/>
                </a:ext>
              </a:extLst>
            </p:cNvPr>
            <p:cNvSpPr txBox="1"/>
            <p:nvPr/>
          </p:nvSpPr>
          <p:spPr>
            <a:xfrm>
              <a:off x="6521269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67854906-747B-40D5-F736-223C593F7A53}"/>
                </a:ext>
              </a:extLst>
            </p:cNvPr>
            <p:cNvSpPr txBox="1"/>
            <p:nvPr/>
          </p:nvSpPr>
          <p:spPr>
            <a:xfrm>
              <a:off x="6983896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30E17769-2337-7A05-94D6-8C07CDFB628C}"/>
                </a:ext>
              </a:extLst>
            </p:cNvPr>
            <p:cNvSpPr txBox="1"/>
            <p:nvPr/>
          </p:nvSpPr>
          <p:spPr>
            <a:xfrm>
              <a:off x="7446523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ED6EC4E5-7F60-C177-CE02-65A73D082339}"/>
                </a:ext>
              </a:extLst>
            </p:cNvPr>
            <p:cNvSpPr txBox="1"/>
            <p:nvPr/>
          </p:nvSpPr>
          <p:spPr>
            <a:xfrm>
              <a:off x="7909150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346BE9E5-DE9A-125D-5930-3730ED6ACDBF}"/>
                </a:ext>
              </a:extLst>
            </p:cNvPr>
            <p:cNvSpPr txBox="1"/>
            <p:nvPr/>
          </p:nvSpPr>
          <p:spPr>
            <a:xfrm>
              <a:off x="8371777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42E35D7A-81E6-8026-1976-38A2F8393589}"/>
                </a:ext>
              </a:extLst>
            </p:cNvPr>
            <p:cNvSpPr txBox="1"/>
            <p:nvPr/>
          </p:nvSpPr>
          <p:spPr>
            <a:xfrm>
              <a:off x="8834404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73384D28-5B7A-4514-32DE-6B34ED84FAE5}"/>
                </a:ext>
              </a:extLst>
            </p:cNvPr>
            <p:cNvSpPr txBox="1"/>
            <p:nvPr/>
          </p:nvSpPr>
          <p:spPr>
            <a:xfrm>
              <a:off x="9297031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13857A4A-02A7-C1F9-D570-539E3CE924EC}"/>
                </a:ext>
              </a:extLst>
            </p:cNvPr>
            <p:cNvSpPr txBox="1"/>
            <p:nvPr/>
          </p:nvSpPr>
          <p:spPr>
            <a:xfrm>
              <a:off x="9759658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348AFDB3-976F-36AD-7EDC-23A9E4831729}"/>
                </a:ext>
              </a:extLst>
            </p:cNvPr>
            <p:cNvSpPr txBox="1"/>
            <p:nvPr/>
          </p:nvSpPr>
          <p:spPr>
            <a:xfrm>
              <a:off x="10684912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64D742E3-3E5B-C20E-3DF3-75E05BAB3956}"/>
                </a:ext>
              </a:extLst>
            </p:cNvPr>
            <p:cNvSpPr txBox="1"/>
            <p:nvPr/>
          </p:nvSpPr>
          <p:spPr>
            <a:xfrm>
              <a:off x="11147539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5283D7AF-28FC-BE51-4F25-FAE8AE93A32D}"/>
                </a:ext>
              </a:extLst>
            </p:cNvPr>
            <p:cNvSpPr txBox="1"/>
            <p:nvPr/>
          </p:nvSpPr>
          <p:spPr>
            <a:xfrm>
              <a:off x="11610164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5" name="TextBox 214">
              <a:extLst>
                <a:ext uri="{FF2B5EF4-FFF2-40B4-BE49-F238E27FC236}">
                  <a16:creationId xmlns:a16="http://schemas.microsoft.com/office/drawing/2014/main" id="{F0F0612B-1EDA-67D2-48F0-1A8DF6838F13}"/>
                </a:ext>
              </a:extLst>
            </p:cNvPr>
            <p:cNvSpPr txBox="1"/>
            <p:nvPr/>
          </p:nvSpPr>
          <p:spPr>
            <a:xfrm>
              <a:off x="6521269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4FAED8B3-710F-A6A3-2020-A5A046ED9704}"/>
                </a:ext>
              </a:extLst>
            </p:cNvPr>
            <p:cNvSpPr txBox="1"/>
            <p:nvPr/>
          </p:nvSpPr>
          <p:spPr>
            <a:xfrm>
              <a:off x="6983896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896BA8D0-3155-1977-A33B-09CF9C632402}"/>
                </a:ext>
              </a:extLst>
            </p:cNvPr>
            <p:cNvSpPr txBox="1"/>
            <p:nvPr/>
          </p:nvSpPr>
          <p:spPr>
            <a:xfrm>
              <a:off x="7446523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9B28FB22-EA21-2D53-8C27-39303DF3209F}"/>
                </a:ext>
              </a:extLst>
            </p:cNvPr>
            <p:cNvSpPr txBox="1"/>
            <p:nvPr/>
          </p:nvSpPr>
          <p:spPr>
            <a:xfrm>
              <a:off x="8371777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21AAE8C6-1868-5CC0-57F4-38D5AB1BEF9A}"/>
                </a:ext>
              </a:extLst>
            </p:cNvPr>
            <p:cNvSpPr txBox="1"/>
            <p:nvPr/>
          </p:nvSpPr>
          <p:spPr>
            <a:xfrm>
              <a:off x="8834404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F1A25C43-23FD-83F0-4C61-349A62FFAC41}"/>
                </a:ext>
              </a:extLst>
            </p:cNvPr>
            <p:cNvSpPr txBox="1"/>
            <p:nvPr/>
          </p:nvSpPr>
          <p:spPr>
            <a:xfrm>
              <a:off x="9297031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805D0B8C-059D-CB22-3A51-0A7CC128920A}"/>
                </a:ext>
              </a:extLst>
            </p:cNvPr>
            <p:cNvSpPr txBox="1"/>
            <p:nvPr/>
          </p:nvSpPr>
          <p:spPr>
            <a:xfrm>
              <a:off x="9759658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90B9E497-ECF8-50A2-9A7F-82916EB7B898}"/>
                </a:ext>
              </a:extLst>
            </p:cNvPr>
            <p:cNvSpPr txBox="1"/>
            <p:nvPr/>
          </p:nvSpPr>
          <p:spPr>
            <a:xfrm>
              <a:off x="10222285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9D716C31-DA3E-AB5C-A1EC-0222F1232B3A}"/>
                </a:ext>
              </a:extLst>
            </p:cNvPr>
            <p:cNvSpPr txBox="1"/>
            <p:nvPr/>
          </p:nvSpPr>
          <p:spPr>
            <a:xfrm>
              <a:off x="11147539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2CEEEA65-1E82-F628-7FAE-408600B8E55A}"/>
                </a:ext>
              </a:extLst>
            </p:cNvPr>
            <p:cNvSpPr txBox="1"/>
            <p:nvPr/>
          </p:nvSpPr>
          <p:spPr>
            <a:xfrm>
              <a:off x="11610164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C237FBE7-AFF5-3E79-7AB3-B8FD6408AC9C}"/>
                </a:ext>
              </a:extLst>
            </p:cNvPr>
            <p:cNvSpPr txBox="1"/>
            <p:nvPr/>
          </p:nvSpPr>
          <p:spPr>
            <a:xfrm>
              <a:off x="6521269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57BBD47E-D758-6796-920A-B85693690D57}"/>
                </a:ext>
              </a:extLst>
            </p:cNvPr>
            <p:cNvSpPr txBox="1"/>
            <p:nvPr/>
          </p:nvSpPr>
          <p:spPr>
            <a:xfrm>
              <a:off x="6983896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62E8DF8D-E856-CB46-7DA8-08E65DED2C1C}"/>
                </a:ext>
              </a:extLst>
            </p:cNvPr>
            <p:cNvSpPr txBox="1"/>
            <p:nvPr/>
          </p:nvSpPr>
          <p:spPr>
            <a:xfrm>
              <a:off x="7446523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72C68EF7-BFBA-88EE-EA96-4B624AD2525A}"/>
                </a:ext>
              </a:extLst>
            </p:cNvPr>
            <p:cNvSpPr txBox="1"/>
            <p:nvPr/>
          </p:nvSpPr>
          <p:spPr>
            <a:xfrm>
              <a:off x="7909150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0559F361-3736-2F98-FA80-639744B04E77}"/>
                </a:ext>
              </a:extLst>
            </p:cNvPr>
            <p:cNvSpPr txBox="1"/>
            <p:nvPr/>
          </p:nvSpPr>
          <p:spPr>
            <a:xfrm>
              <a:off x="8371777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2D31024D-F4C8-4AE7-EDBD-31402D277520}"/>
                </a:ext>
              </a:extLst>
            </p:cNvPr>
            <p:cNvSpPr txBox="1"/>
            <p:nvPr/>
          </p:nvSpPr>
          <p:spPr>
            <a:xfrm>
              <a:off x="9297031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F61C11F9-8DD8-E662-4AB0-BC5A2F63FD42}"/>
                </a:ext>
              </a:extLst>
            </p:cNvPr>
            <p:cNvSpPr txBox="1"/>
            <p:nvPr/>
          </p:nvSpPr>
          <p:spPr>
            <a:xfrm>
              <a:off x="9759658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B7310530-834E-E919-45DC-3A9D64861CDD}"/>
                </a:ext>
              </a:extLst>
            </p:cNvPr>
            <p:cNvSpPr txBox="1"/>
            <p:nvPr/>
          </p:nvSpPr>
          <p:spPr>
            <a:xfrm>
              <a:off x="10222285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11339979-1F3A-FECC-77E0-9245DB96D6A5}"/>
                </a:ext>
              </a:extLst>
            </p:cNvPr>
            <p:cNvSpPr txBox="1"/>
            <p:nvPr/>
          </p:nvSpPr>
          <p:spPr>
            <a:xfrm>
              <a:off x="10684912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C5118225-FBB2-9520-1C8D-A34A23A309F3}"/>
                </a:ext>
              </a:extLst>
            </p:cNvPr>
            <p:cNvSpPr txBox="1"/>
            <p:nvPr/>
          </p:nvSpPr>
          <p:spPr>
            <a:xfrm>
              <a:off x="11147539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946AE46E-D4AC-7D89-0DE3-E2BA997B5C5B}"/>
                </a:ext>
              </a:extLst>
            </p:cNvPr>
            <p:cNvSpPr txBox="1"/>
            <p:nvPr/>
          </p:nvSpPr>
          <p:spPr>
            <a:xfrm>
              <a:off x="11610164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82A465B9-88C4-CF0C-FA33-5F3B50DF4707}"/>
                </a:ext>
              </a:extLst>
            </p:cNvPr>
            <p:cNvSpPr txBox="1"/>
            <p:nvPr/>
          </p:nvSpPr>
          <p:spPr>
            <a:xfrm>
              <a:off x="6521269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544E38EA-F94A-8D78-408E-74F0D988DCBE}"/>
                </a:ext>
              </a:extLst>
            </p:cNvPr>
            <p:cNvSpPr txBox="1"/>
            <p:nvPr/>
          </p:nvSpPr>
          <p:spPr>
            <a:xfrm>
              <a:off x="6983896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77F4FD7C-4BE5-356E-34F9-E5506098C0F8}"/>
                </a:ext>
              </a:extLst>
            </p:cNvPr>
            <p:cNvSpPr txBox="1"/>
            <p:nvPr/>
          </p:nvSpPr>
          <p:spPr>
            <a:xfrm>
              <a:off x="7446523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5B9E5DC2-2B75-C83D-063A-3B0920FDD40C}"/>
                </a:ext>
              </a:extLst>
            </p:cNvPr>
            <p:cNvSpPr txBox="1"/>
            <p:nvPr/>
          </p:nvSpPr>
          <p:spPr>
            <a:xfrm>
              <a:off x="7909150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0" name="TextBox 239">
              <a:extLst>
                <a:ext uri="{FF2B5EF4-FFF2-40B4-BE49-F238E27FC236}">
                  <a16:creationId xmlns:a16="http://schemas.microsoft.com/office/drawing/2014/main" id="{3E262068-AD89-AC76-C757-20CEBAA1A2B7}"/>
                </a:ext>
              </a:extLst>
            </p:cNvPr>
            <p:cNvSpPr txBox="1"/>
            <p:nvPr/>
          </p:nvSpPr>
          <p:spPr>
            <a:xfrm>
              <a:off x="8834404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AAF0D001-4F68-BD83-AD3D-8A72A3CBF9F5}"/>
                </a:ext>
              </a:extLst>
            </p:cNvPr>
            <p:cNvSpPr txBox="1"/>
            <p:nvPr/>
          </p:nvSpPr>
          <p:spPr>
            <a:xfrm>
              <a:off x="9297031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423EC718-7D99-9017-56B7-5BEF48FBFB89}"/>
                </a:ext>
              </a:extLst>
            </p:cNvPr>
            <p:cNvSpPr txBox="1"/>
            <p:nvPr/>
          </p:nvSpPr>
          <p:spPr>
            <a:xfrm>
              <a:off x="9759658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3" name="TextBox 242">
              <a:extLst>
                <a:ext uri="{FF2B5EF4-FFF2-40B4-BE49-F238E27FC236}">
                  <a16:creationId xmlns:a16="http://schemas.microsoft.com/office/drawing/2014/main" id="{166E9F10-61BA-0672-F5D7-AA97745D1922}"/>
                </a:ext>
              </a:extLst>
            </p:cNvPr>
            <p:cNvSpPr txBox="1"/>
            <p:nvPr/>
          </p:nvSpPr>
          <p:spPr>
            <a:xfrm>
              <a:off x="10222285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939641EC-4348-BB4A-843A-5167700325F0}"/>
                </a:ext>
              </a:extLst>
            </p:cNvPr>
            <p:cNvSpPr txBox="1"/>
            <p:nvPr/>
          </p:nvSpPr>
          <p:spPr>
            <a:xfrm>
              <a:off x="10684912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04F352D6-46E0-A3C1-9107-5C80202740F0}"/>
                </a:ext>
              </a:extLst>
            </p:cNvPr>
            <p:cNvSpPr txBox="1"/>
            <p:nvPr/>
          </p:nvSpPr>
          <p:spPr>
            <a:xfrm>
              <a:off x="11610164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4827F7DB-056A-91DA-453B-0725DD1E99A3}"/>
                </a:ext>
              </a:extLst>
            </p:cNvPr>
            <p:cNvSpPr txBox="1"/>
            <p:nvPr/>
          </p:nvSpPr>
          <p:spPr>
            <a:xfrm>
              <a:off x="6983896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5B3E9393-A2A6-EB82-7EB0-6C3A5BA06B5E}"/>
                </a:ext>
              </a:extLst>
            </p:cNvPr>
            <p:cNvSpPr txBox="1"/>
            <p:nvPr/>
          </p:nvSpPr>
          <p:spPr>
            <a:xfrm>
              <a:off x="7446523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486BB945-46D5-B571-ECD9-B2A3E73B93BC}"/>
                </a:ext>
              </a:extLst>
            </p:cNvPr>
            <p:cNvSpPr txBox="1"/>
            <p:nvPr/>
          </p:nvSpPr>
          <p:spPr>
            <a:xfrm>
              <a:off x="7909150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BBC8AC56-87EE-6219-A357-91F2E50EAF4B}"/>
                </a:ext>
              </a:extLst>
            </p:cNvPr>
            <p:cNvSpPr txBox="1"/>
            <p:nvPr/>
          </p:nvSpPr>
          <p:spPr>
            <a:xfrm>
              <a:off x="8371777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2CCD876B-B9CB-AE29-569A-0E5131AB41E3}"/>
                </a:ext>
              </a:extLst>
            </p:cNvPr>
            <p:cNvSpPr txBox="1"/>
            <p:nvPr/>
          </p:nvSpPr>
          <p:spPr>
            <a:xfrm>
              <a:off x="8834404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41CC9E78-3311-E3B2-A254-1051859A2AAF}"/>
                </a:ext>
              </a:extLst>
            </p:cNvPr>
            <p:cNvSpPr txBox="1"/>
            <p:nvPr/>
          </p:nvSpPr>
          <p:spPr>
            <a:xfrm>
              <a:off x="9297031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94146506-62E8-1BF0-265D-CF60A8CE309C}"/>
                </a:ext>
              </a:extLst>
            </p:cNvPr>
            <p:cNvSpPr txBox="1"/>
            <p:nvPr/>
          </p:nvSpPr>
          <p:spPr>
            <a:xfrm>
              <a:off x="10222285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DABE49E8-2B51-85B2-D3B2-8FBB33C37526}"/>
                </a:ext>
              </a:extLst>
            </p:cNvPr>
            <p:cNvSpPr txBox="1"/>
            <p:nvPr/>
          </p:nvSpPr>
          <p:spPr>
            <a:xfrm>
              <a:off x="10684912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4" name="TextBox 253">
              <a:extLst>
                <a:ext uri="{FF2B5EF4-FFF2-40B4-BE49-F238E27FC236}">
                  <a16:creationId xmlns:a16="http://schemas.microsoft.com/office/drawing/2014/main" id="{580D70EE-424A-D252-AE4F-3CC3C273F698}"/>
                </a:ext>
              </a:extLst>
            </p:cNvPr>
            <p:cNvSpPr txBox="1"/>
            <p:nvPr/>
          </p:nvSpPr>
          <p:spPr>
            <a:xfrm>
              <a:off x="11147539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B53949ED-848F-6FB6-19F2-A081A2B24236}"/>
                </a:ext>
              </a:extLst>
            </p:cNvPr>
            <p:cNvSpPr txBox="1"/>
            <p:nvPr/>
          </p:nvSpPr>
          <p:spPr>
            <a:xfrm>
              <a:off x="11610164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B6C5891B-4051-6412-F763-BA777123CBE3}"/>
                </a:ext>
              </a:extLst>
            </p:cNvPr>
            <p:cNvSpPr txBox="1"/>
            <p:nvPr/>
          </p:nvSpPr>
          <p:spPr>
            <a:xfrm>
              <a:off x="6521269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ADEDA0FA-3DFC-D3CF-E572-F9014948DE11}"/>
                </a:ext>
              </a:extLst>
            </p:cNvPr>
            <p:cNvSpPr txBox="1"/>
            <p:nvPr/>
          </p:nvSpPr>
          <p:spPr>
            <a:xfrm>
              <a:off x="7446523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8" name="TextBox 257">
              <a:extLst>
                <a:ext uri="{FF2B5EF4-FFF2-40B4-BE49-F238E27FC236}">
                  <a16:creationId xmlns:a16="http://schemas.microsoft.com/office/drawing/2014/main" id="{FA76CC4F-10B4-6AAD-49D5-AF1880CC91D1}"/>
                </a:ext>
              </a:extLst>
            </p:cNvPr>
            <p:cNvSpPr txBox="1"/>
            <p:nvPr/>
          </p:nvSpPr>
          <p:spPr>
            <a:xfrm>
              <a:off x="7909150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0AB1A001-2CC1-31CF-096D-981ADE895170}"/>
                </a:ext>
              </a:extLst>
            </p:cNvPr>
            <p:cNvSpPr txBox="1"/>
            <p:nvPr/>
          </p:nvSpPr>
          <p:spPr>
            <a:xfrm>
              <a:off x="8371777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7A2061A7-5570-FD60-645E-0A7E22C005B6}"/>
                </a:ext>
              </a:extLst>
            </p:cNvPr>
            <p:cNvSpPr txBox="1"/>
            <p:nvPr/>
          </p:nvSpPr>
          <p:spPr>
            <a:xfrm>
              <a:off x="8834404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13557E6A-646F-8291-44C7-90D907880E5E}"/>
                </a:ext>
              </a:extLst>
            </p:cNvPr>
            <p:cNvSpPr txBox="1"/>
            <p:nvPr/>
          </p:nvSpPr>
          <p:spPr>
            <a:xfrm>
              <a:off x="9297031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FFFEF6C2-DAED-D202-1362-E6A7F19A4635}"/>
                </a:ext>
              </a:extLst>
            </p:cNvPr>
            <p:cNvSpPr txBox="1"/>
            <p:nvPr/>
          </p:nvSpPr>
          <p:spPr>
            <a:xfrm>
              <a:off x="9759658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id="{70B7373B-7B6E-C8CC-05D4-3B6B85FE8E1B}"/>
                </a:ext>
              </a:extLst>
            </p:cNvPr>
            <p:cNvSpPr txBox="1"/>
            <p:nvPr/>
          </p:nvSpPr>
          <p:spPr>
            <a:xfrm>
              <a:off x="10222285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0F5A2649-A04B-50DB-1B85-7FC30BB1ADA9}"/>
                </a:ext>
              </a:extLst>
            </p:cNvPr>
            <p:cNvSpPr txBox="1"/>
            <p:nvPr/>
          </p:nvSpPr>
          <p:spPr>
            <a:xfrm>
              <a:off x="10684912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258F89AC-755B-0601-902A-275B648AC5F8}"/>
                </a:ext>
              </a:extLst>
            </p:cNvPr>
            <p:cNvSpPr txBox="1"/>
            <p:nvPr/>
          </p:nvSpPr>
          <p:spPr>
            <a:xfrm>
              <a:off x="11147539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180CB961-9E7E-9C4C-A4DC-68E2D17846FF}"/>
                </a:ext>
              </a:extLst>
            </p:cNvPr>
            <p:cNvSpPr txBox="1"/>
            <p:nvPr/>
          </p:nvSpPr>
          <p:spPr>
            <a:xfrm>
              <a:off x="6521269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75FE4120-8677-FC03-FABA-599B8B36EBCB}"/>
                </a:ext>
              </a:extLst>
            </p:cNvPr>
            <p:cNvSpPr txBox="1"/>
            <p:nvPr/>
          </p:nvSpPr>
          <p:spPr>
            <a:xfrm>
              <a:off x="7446523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2571EF0D-B833-D8BE-90BD-A65642771077}"/>
                </a:ext>
              </a:extLst>
            </p:cNvPr>
            <p:cNvSpPr txBox="1"/>
            <p:nvPr/>
          </p:nvSpPr>
          <p:spPr>
            <a:xfrm>
              <a:off x="7909150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BB4884BA-BEE6-64FF-02EF-53586926825E}"/>
                </a:ext>
              </a:extLst>
            </p:cNvPr>
            <p:cNvSpPr txBox="1"/>
            <p:nvPr/>
          </p:nvSpPr>
          <p:spPr>
            <a:xfrm>
              <a:off x="8371777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DC0BCBD1-7F79-003A-5985-0275C44FC543}"/>
                </a:ext>
              </a:extLst>
            </p:cNvPr>
            <p:cNvSpPr txBox="1"/>
            <p:nvPr/>
          </p:nvSpPr>
          <p:spPr>
            <a:xfrm>
              <a:off x="8834404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39B12C37-6E71-BC75-907F-BEECF3B940C4}"/>
                </a:ext>
              </a:extLst>
            </p:cNvPr>
            <p:cNvSpPr txBox="1"/>
            <p:nvPr/>
          </p:nvSpPr>
          <p:spPr>
            <a:xfrm>
              <a:off x="9297031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CBCF1E0D-4FEE-F9F2-3509-3F7D9EB60345}"/>
                </a:ext>
              </a:extLst>
            </p:cNvPr>
            <p:cNvSpPr txBox="1"/>
            <p:nvPr/>
          </p:nvSpPr>
          <p:spPr>
            <a:xfrm>
              <a:off x="9759658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CEB4995D-3C8B-4937-6190-76EA61DFD32F}"/>
                </a:ext>
              </a:extLst>
            </p:cNvPr>
            <p:cNvSpPr txBox="1"/>
            <p:nvPr/>
          </p:nvSpPr>
          <p:spPr>
            <a:xfrm>
              <a:off x="10684912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74" name="TextBox 273">
              <a:extLst>
                <a:ext uri="{FF2B5EF4-FFF2-40B4-BE49-F238E27FC236}">
                  <a16:creationId xmlns:a16="http://schemas.microsoft.com/office/drawing/2014/main" id="{40424684-5C06-77D8-1D68-C2CACCAB08E8}"/>
                </a:ext>
              </a:extLst>
            </p:cNvPr>
            <p:cNvSpPr txBox="1"/>
            <p:nvPr/>
          </p:nvSpPr>
          <p:spPr>
            <a:xfrm>
              <a:off x="11147539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D6C0D6DE-079F-2422-710E-A7F9A3A7BEBA}"/>
                </a:ext>
              </a:extLst>
            </p:cNvPr>
            <p:cNvSpPr txBox="1"/>
            <p:nvPr/>
          </p:nvSpPr>
          <p:spPr>
            <a:xfrm>
              <a:off x="11610164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/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</p:grpSp>
      <p:sp>
        <p:nvSpPr>
          <p:cNvPr id="276" name="TextBox 275">
            <a:extLst>
              <a:ext uri="{FF2B5EF4-FFF2-40B4-BE49-F238E27FC236}">
                <a16:creationId xmlns:a16="http://schemas.microsoft.com/office/drawing/2014/main" id="{DBE03D2C-4571-F1DF-846B-9DB8DDC607DC}"/>
              </a:ext>
            </a:extLst>
          </p:cNvPr>
          <p:cNvSpPr txBox="1"/>
          <p:nvPr userDrawn="1"/>
        </p:nvSpPr>
        <p:spPr>
          <a:xfrm rot="16200000">
            <a:off x="9759658" y="246057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77" name="TextBox 276">
            <a:extLst>
              <a:ext uri="{FF2B5EF4-FFF2-40B4-BE49-F238E27FC236}">
                <a16:creationId xmlns:a16="http://schemas.microsoft.com/office/drawing/2014/main" id="{B5FEEB5D-3466-92EE-55E5-7BDD5B8B9232}"/>
              </a:ext>
            </a:extLst>
          </p:cNvPr>
          <p:cNvSpPr txBox="1"/>
          <p:nvPr userDrawn="1"/>
        </p:nvSpPr>
        <p:spPr>
          <a:xfrm rot="13800000">
            <a:off x="11610164" y="246057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78" name="TextBox 277">
            <a:extLst>
              <a:ext uri="{FF2B5EF4-FFF2-40B4-BE49-F238E27FC236}">
                <a16:creationId xmlns:a16="http://schemas.microsoft.com/office/drawing/2014/main" id="{4FD94A15-F939-4485-C4A4-978CF39C0663}"/>
              </a:ext>
            </a:extLst>
          </p:cNvPr>
          <p:cNvSpPr txBox="1"/>
          <p:nvPr userDrawn="1"/>
        </p:nvSpPr>
        <p:spPr>
          <a:xfrm rot="2100000">
            <a:off x="7909150" y="794944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62146556-7585-B13A-4DFE-EC8901A6A8FC}"/>
              </a:ext>
            </a:extLst>
          </p:cNvPr>
          <p:cNvSpPr txBox="1"/>
          <p:nvPr userDrawn="1"/>
        </p:nvSpPr>
        <p:spPr>
          <a:xfrm rot="3599825">
            <a:off x="10684912" y="794944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8C28BC46-0A11-A522-D260-14A1250768AB}"/>
              </a:ext>
            </a:extLst>
          </p:cNvPr>
          <p:cNvSpPr txBox="1"/>
          <p:nvPr userDrawn="1"/>
        </p:nvSpPr>
        <p:spPr>
          <a:xfrm rot="17400000">
            <a:off x="6983896" y="1343831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A18E4A8A-AFD7-C60C-FAEE-745F7B0303D1}"/>
              </a:ext>
            </a:extLst>
          </p:cNvPr>
          <p:cNvSpPr txBox="1"/>
          <p:nvPr userDrawn="1"/>
        </p:nvSpPr>
        <p:spPr>
          <a:xfrm rot="20394842">
            <a:off x="8371777" y="1343831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2" name="TextBox 281">
            <a:extLst>
              <a:ext uri="{FF2B5EF4-FFF2-40B4-BE49-F238E27FC236}">
                <a16:creationId xmlns:a16="http://schemas.microsoft.com/office/drawing/2014/main" id="{257D5B17-30B4-817C-6756-E0FA2A48CFA9}"/>
              </a:ext>
            </a:extLst>
          </p:cNvPr>
          <p:cNvSpPr txBox="1"/>
          <p:nvPr userDrawn="1"/>
        </p:nvSpPr>
        <p:spPr>
          <a:xfrm rot="5400000">
            <a:off x="7446523" y="1892718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3" name="TextBox 282">
            <a:extLst>
              <a:ext uri="{FF2B5EF4-FFF2-40B4-BE49-F238E27FC236}">
                <a16:creationId xmlns:a16="http://schemas.microsoft.com/office/drawing/2014/main" id="{1681F758-D0CF-9E24-B70F-019A224509F6}"/>
              </a:ext>
            </a:extLst>
          </p:cNvPr>
          <p:cNvSpPr txBox="1"/>
          <p:nvPr userDrawn="1"/>
        </p:nvSpPr>
        <p:spPr>
          <a:xfrm rot="5400000">
            <a:off x="8371777" y="2441605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4" name="TextBox 283">
            <a:extLst>
              <a:ext uri="{FF2B5EF4-FFF2-40B4-BE49-F238E27FC236}">
                <a16:creationId xmlns:a16="http://schemas.microsoft.com/office/drawing/2014/main" id="{E3B05B16-DF46-681F-F072-9ADE28ACCB9A}"/>
              </a:ext>
            </a:extLst>
          </p:cNvPr>
          <p:cNvSpPr txBox="1"/>
          <p:nvPr userDrawn="1"/>
        </p:nvSpPr>
        <p:spPr>
          <a:xfrm rot="13200000">
            <a:off x="9297031" y="2441605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5" name="TextBox 284">
            <a:extLst>
              <a:ext uri="{FF2B5EF4-FFF2-40B4-BE49-F238E27FC236}">
                <a16:creationId xmlns:a16="http://schemas.microsoft.com/office/drawing/2014/main" id="{D9E1A4ED-2BC9-4D75-6EC1-C9EF16762BFC}"/>
              </a:ext>
            </a:extLst>
          </p:cNvPr>
          <p:cNvSpPr txBox="1"/>
          <p:nvPr userDrawn="1"/>
        </p:nvSpPr>
        <p:spPr>
          <a:xfrm rot="3000000">
            <a:off x="11147539" y="2441605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6" name="TextBox 285">
            <a:extLst>
              <a:ext uri="{FF2B5EF4-FFF2-40B4-BE49-F238E27FC236}">
                <a16:creationId xmlns:a16="http://schemas.microsoft.com/office/drawing/2014/main" id="{505C9B1B-8336-FA29-9986-8D12BBD83C81}"/>
              </a:ext>
            </a:extLst>
          </p:cNvPr>
          <p:cNvSpPr txBox="1"/>
          <p:nvPr userDrawn="1"/>
        </p:nvSpPr>
        <p:spPr>
          <a:xfrm rot="2100000">
            <a:off x="10222285" y="2990492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7" name="TextBox 286">
            <a:extLst>
              <a:ext uri="{FF2B5EF4-FFF2-40B4-BE49-F238E27FC236}">
                <a16:creationId xmlns:a16="http://schemas.microsoft.com/office/drawing/2014/main" id="{A1F1D2DF-4C2D-E621-F01B-D83BE0BEF54C}"/>
              </a:ext>
            </a:extLst>
          </p:cNvPr>
          <p:cNvSpPr txBox="1"/>
          <p:nvPr userDrawn="1"/>
        </p:nvSpPr>
        <p:spPr>
          <a:xfrm rot="16800000">
            <a:off x="7909150" y="3539379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8" name="TextBox 287">
            <a:extLst>
              <a:ext uri="{FF2B5EF4-FFF2-40B4-BE49-F238E27FC236}">
                <a16:creationId xmlns:a16="http://schemas.microsoft.com/office/drawing/2014/main" id="{D17093B4-65A4-D9D9-45D6-9878D53F940D}"/>
              </a:ext>
            </a:extLst>
          </p:cNvPr>
          <p:cNvSpPr txBox="1"/>
          <p:nvPr userDrawn="1"/>
        </p:nvSpPr>
        <p:spPr>
          <a:xfrm rot="11400000">
            <a:off x="10684912" y="3539379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9" name="TextBox 288">
            <a:extLst>
              <a:ext uri="{FF2B5EF4-FFF2-40B4-BE49-F238E27FC236}">
                <a16:creationId xmlns:a16="http://schemas.microsoft.com/office/drawing/2014/main" id="{6FB5B9C4-1285-F546-1BFA-2543C60D521E}"/>
              </a:ext>
            </a:extLst>
          </p:cNvPr>
          <p:cNvSpPr txBox="1"/>
          <p:nvPr userDrawn="1"/>
        </p:nvSpPr>
        <p:spPr>
          <a:xfrm rot="4800000">
            <a:off x="8834404" y="4088266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90" name="TextBox 289">
            <a:extLst>
              <a:ext uri="{FF2B5EF4-FFF2-40B4-BE49-F238E27FC236}">
                <a16:creationId xmlns:a16="http://schemas.microsoft.com/office/drawing/2014/main" id="{055086CA-B5B3-B226-EDAB-304C3ACD8AAC}"/>
              </a:ext>
            </a:extLst>
          </p:cNvPr>
          <p:cNvSpPr txBox="1"/>
          <p:nvPr userDrawn="1"/>
        </p:nvSpPr>
        <p:spPr>
          <a:xfrm rot="11700000">
            <a:off x="8371777" y="4637153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91" name="TextBox 290">
            <a:extLst>
              <a:ext uri="{FF2B5EF4-FFF2-40B4-BE49-F238E27FC236}">
                <a16:creationId xmlns:a16="http://schemas.microsoft.com/office/drawing/2014/main" id="{4C8BD2F0-6463-491D-DD17-797EF2181827}"/>
              </a:ext>
            </a:extLst>
          </p:cNvPr>
          <p:cNvSpPr txBox="1"/>
          <p:nvPr userDrawn="1"/>
        </p:nvSpPr>
        <p:spPr>
          <a:xfrm rot="19200000">
            <a:off x="11147539" y="4637153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92" name="TextBox 291">
            <a:extLst>
              <a:ext uri="{FF2B5EF4-FFF2-40B4-BE49-F238E27FC236}">
                <a16:creationId xmlns:a16="http://schemas.microsoft.com/office/drawing/2014/main" id="{872B3AFE-6BD7-BA8B-E842-2806F72E112C}"/>
              </a:ext>
            </a:extLst>
          </p:cNvPr>
          <p:cNvSpPr txBox="1"/>
          <p:nvPr userDrawn="1"/>
        </p:nvSpPr>
        <p:spPr>
          <a:xfrm rot="2700000">
            <a:off x="6521269" y="5186040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93" name="TextBox 292">
            <a:extLst>
              <a:ext uri="{FF2B5EF4-FFF2-40B4-BE49-F238E27FC236}">
                <a16:creationId xmlns:a16="http://schemas.microsoft.com/office/drawing/2014/main" id="{1F898EE8-A073-CC03-198D-82220A518731}"/>
              </a:ext>
            </a:extLst>
          </p:cNvPr>
          <p:cNvSpPr txBox="1"/>
          <p:nvPr userDrawn="1"/>
        </p:nvSpPr>
        <p:spPr>
          <a:xfrm rot="600000">
            <a:off x="9759658" y="5186040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94" name="TextBox 293">
            <a:extLst>
              <a:ext uri="{FF2B5EF4-FFF2-40B4-BE49-F238E27FC236}">
                <a16:creationId xmlns:a16="http://schemas.microsoft.com/office/drawing/2014/main" id="{2569E661-4491-6AE9-941B-F74276084BE7}"/>
              </a:ext>
            </a:extLst>
          </p:cNvPr>
          <p:cNvSpPr txBox="1"/>
          <p:nvPr userDrawn="1"/>
        </p:nvSpPr>
        <p:spPr>
          <a:xfrm rot="10200000">
            <a:off x="6983896" y="5734927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95" name="TextBox 294">
            <a:extLst>
              <a:ext uri="{FF2B5EF4-FFF2-40B4-BE49-F238E27FC236}">
                <a16:creationId xmlns:a16="http://schemas.microsoft.com/office/drawing/2014/main" id="{B0FBA1D4-FC93-FB54-8429-1B65DC9BD568}"/>
              </a:ext>
            </a:extLst>
          </p:cNvPr>
          <p:cNvSpPr txBox="1"/>
          <p:nvPr userDrawn="1"/>
        </p:nvSpPr>
        <p:spPr>
          <a:xfrm rot="14400000">
            <a:off x="11610164" y="5734927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96" name="TextBox 295">
            <a:extLst>
              <a:ext uri="{FF2B5EF4-FFF2-40B4-BE49-F238E27FC236}">
                <a16:creationId xmlns:a16="http://schemas.microsoft.com/office/drawing/2014/main" id="{BB4FE8DA-47B8-6AF5-02A2-19E6452A0E6A}"/>
              </a:ext>
            </a:extLst>
          </p:cNvPr>
          <p:cNvSpPr txBox="1"/>
          <p:nvPr userDrawn="1"/>
        </p:nvSpPr>
        <p:spPr>
          <a:xfrm rot="17400000">
            <a:off x="6983896" y="6283818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97" name="TextBox 296">
            <a:extLst>
              <a:ext uri="{FF2B5EF4-FFF2-40B4-BE49-F238E27FC236}">
                <a16:creationId xmlns:a16="http://schemas.microsoft.com/office/drawing/2014/main" id="{008FCDAA-F4DB-0D53-074E-33D1FA469C92}"/>
              </a:ext>
            </a:extLst>
          </p:cNvPr>
          <p:cNvSpPr txBox="1"/>
          <p:nvPr userDrawn="1"/>
        </p:nvSpPr>
        <p:spPr>
          <a:xfrm rot="1500000">
            <a:off x="10222285" y="6283818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F98DC83-BAB1-0F01-1B13-E097055B6782}"/>
              </a:ext>
            </a:extLst>
          </p:cNvPr>
          <p:cNvGrpSpPr/>
          <p:nvPr userDrawn="1"/>
        </p:nvGrpSpPr>
        <p:grpSpPr>
          <a:xfrm>
            <a:off x="1642962" y="4784755"/>
            <a:ext cx="3480036" cy="505016"/>
            <a:chOff x="712389" y="3137163"/>
            <a:chExt cx="3480036" cy="50501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FF0C31E-582E-1B5C-5354-A6CA0C3412E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6076"/>
            <a:stretch/>
          </p:blipFill>
          <p:spPr>
            <a:xfrm>
              <a:off x="712389" y="3189331"/>
              <a:ext cx="3480036" cy="439200"/>
            </a:xfrm>
            <a:prstGeom prst="rect">
              <a:avLst/>
            </a:prstGeom>
          </p:spPr>
        </p:pic>
        <p:sp>
          <p:nvSpPr>
            <p:cNvPr id="8" name="Freeform 2">
              <a:extLst>
                <a:ext uri="{FF2B5EF4-FFF2-40B4-BE49-F238E27FC236}">
                  <a16:creationId xmlns:a16="http://schemas.microsoft.com/office/drawing/2014/main" id="{E4B75488-31A0-C945-8AA2-1C602BCBBE40}"/>
                </a:ext>
              </a:extLst>
            </p:cNvPr>
            <p:cNvSpPr/>
            <p:nvPr/>
          </p:nvSpPr>
          <p:spPr>
            <a:xfrm>
              <a:off x="1464997" y="3137163"/>
              <a:ext cx="786884" cy="505016"/>
            </a:xfrm>
            <a:custGeom>
              <a:avLst/>
              <a:gdLst/>
              <a:ahLst/>
              <a:cxnLst/>
              <a:rect l="l" t="t" r="r" b="b"/>
              <a:pathLst>
                <a:path w="7137449" h="4580751">
                  <a:moveTo>
                    <a:pt x="0" y="0"/>
                  </a:moveTo>
                  <a:lnTo>
                    <a:pt x="7137450" y="0"/>
                  </a:lnTo>
                  <a:lnTo>
                    <a:pt x="7137450" y="4580750"/>
                  </a:lnTo>
                  <a:lnTo>
                    <a:pt x="0" y="4580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HK"/>
            </a:p>
          </p:txBody>
        </p:sp>
      </p:grpSp>
    </p:spTree>
    <p:extLst>
      <p:ext uri="{BB962C8B-B14F-4D97-AF65-F5344CB8AC3E}">
        <p14:creationId xmlns:p14="http://schemas.microsoft.com/office/powerpoint/2010/main" val="2216115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5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50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5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5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30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5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5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5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30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50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5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50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30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50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5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30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" grpId="0"/>
      <p:bldP spid="277" grpId="0"/>
      <p:bldP spid="278" grpId="0"/>
      <p:bldP spid="279" grpId="0"/>
      <p:bldP spid="280" grpId="0"/>
      <p:bldP spid="281" grpId="0"/>
      <p:bldP spid="282" grpId="0"/>
      <p:bldP spid="283" grpId="0"/>
      <p:bldP spid="284" grpId="0"/>
      <p:bldP spid="285" grpId="0"/>
      <p:bldP spid="286" grpId="0"/>
      <p:bldP spid="287" grpId="0"/>
      <p:bldP spid="288" grpId="0"/>
      <p:bldP spid="289" grpId="0"/>
      <p:bldP spid="290" grpId="0"/>
      <p:bldP spid="291" grpId="0"/>
      <p:bldP spid="292" grpId="0"/>
      <p:bldP spid="293" grpId="0"/>
      <p:bldP spid="294" grpId="0"/>
      <p:bldP spid="295" grpId="0"/>
      <p:bldP spid="296" grpId="0"/>
      <p:bldP spid="297" grpId="0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_w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Text Placeholder 157">
            <a:extLst>
              <a:ext uri="{FF2B5EF4-FFF2-40B4-BE49-F238E27FC236}">
                <a16:creationId xmlns:a16="http://schemas.microsoft.com/office/drawing/2014/main" id="{5C2FCA78-633E-2CFA-D7AF-717A1FE36CA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9791" y="1303145"/>
            <a:ext cx="4552262" cy="113846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3600" b="1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  <a:endParaRPr lang="en-HK" dirty="0"/>
          </a:p>
        </p:txBody>
      </p:sp>
      <p:sp>
        <p:nvSpPr>
          <p:cNvPr id="158" name="Text Placeholder 157">
            <a:extLst>
              <a:ext uri="{FF2B5EF4-FFF2-40B4-BE49-F238E27FC236}">
                <a16:creationId xmlns:a16="http://schemas.microsoft.com/office/drawing/2014/main" id="{2ABCD71F-0CCB-0571-7086-B60D6F5672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9791" y="2844225"/>
            <a:ext cx="3182049" cy="338554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  <a:endParaRPr lang="en-HK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D9DBF8F-942C-620C-0F13-4AD596289BE8}"/>
              </a:ext>
            </a:extLst>
          </p:cNvPr>
          <p:cNvGrpSpPr/>
          <p:nvPr userDrawn="1"/>
        </p:nvGrpSpPr>
        <p:grpSpPr>
          <a:xfrm>
            <a:off x="6521269" y="246057"/>
            <a:ext cx="5396690" cy="6437871"/>
            <a:chOff x="6521269" y="246057"/>
            <a:chExt cx="5396690" cy="643787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8087747-E0F9-3548-31DE-DF13F308CC1C}"/>
                </a:ext>
              </a:extLst>
            </p:cNvPr>
            <p:cNvSpPr txBox="1"/>
            <p:nvPr/>
          </p:nvSpPr>
          <p:spPr>
            <a:xfrm>
              <a:off x="6521269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7154F11-E3A0-F91D-3429-07B27A11FB80}"/>
                </a:ext>
              </a:extLst>
            </p:cNvPr>
            <p:cNvSpPr txBox="1"/>
            <p:nvPr/>
          </p:nvSpPr>
          <p:spPr>
            <a:xfrm>
              <a:off x="6983896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F932CFB-AE0A-AB04-AF98-EAA89C5C82E5}"/>
                </a:ext>
              </a:extLst>
            </p:cNvPr>
            <p:cNvSpPr txBox="1"/>
            <p:nvPr/>
          </p:nvSpPr>
          <p:spPr>
            <a:xfrm>
              <a:off x="7446523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E5B78F7-A3B4-8A3B-4B64-167D5F90BDBF}"/>
                </a:ext>
              </a:extLst>
            </p:cNvPr>
            <p:cNvSpPr txBox="1"/>
            <p:nvPr/>
          </p:nvSpPr>
          <p:spPr>
            <a:xfrm>
              <a:off x="7909150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BCEAB1F-E81B-20D1-33BA-EDA1756B9524}"/>
                </a:ext>
              </a:extLst>
            </p:cNvPr>
            <p:cNvSpPr txBox="1"/>
            <p:nvPr/>
          </p:nvSpPr>
          <p:spPr>
            <a:xfrm>
              <a:off x="8371777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BF36739-A6F7-C41F-EC8E-B71C4BCA1603}"/>
                </a:ext>
              </a:extLst>
            </p:cNvPr>
            <p:cNvSpPr txBox="1"/>
            <p:nvPr/>
          </p:nvSpPr>
          <p:spPr>
            <a:xfrm>
              <a:off x="8834404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1FAC29EE-CD7B-A40E-8F20-F326B2E7DEC8}"/>
                </a:ext>
              </a:extLst>
            </p:cNvPr>
            <p:cNvSpPr txBox="1"/>
            <p:nvPr/>
          </p:nvSpPr>
          <p:spPr>
            <a:xfrm>
              <a:off x="9297031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79EC370D-BDEA-648C-73C5-4D1988B43434}"/>
                </a:ext>
              </a:extLst>
            </p:cNvPr>
            <p:cNvSpPr txBox="1"/>
            <p:nvPr/>
          </p:nvSpPr>
          <p:spPr>
            <a:xfrm>
              <a:off x="10222285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ACB720D5-25EE-C08C-EDD0-8EB111C5F207}"/>
                </a:ext>
              </a:extLst>
            </p:cNvPr>
            <p:cNvSpPr txBox="1"/>
            <p:nvPr/>
          </p:nvSpPr>
          <p:spPr>
            <a:xfrm>
              <a:off x="10684912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35ABCFC0-34F8-B9BC-8A6A-E8DBED243E9C}"/>
                </a:ext>
              </a:extLst>
            </p:cNvPr>
            <p:cNvSpPr txBox="1"/>
            <p:nvPr/>
          </p:nvSpPr>
          <p:spPr>
            <a:xfrm>
              <a:off x="11147539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F90A197B-47BD-571D-7B3B-2EE27E6A5C35}"/>
                </a:ext>
              </a:extLst>
            </p:cNvPr>
            <p:cNvSpPr txBox="1"/>
            <p:nvPr/>
          </p:nvSpPr>
          <p:spPr>
            <a:xfrm>
              <a:off x="6521269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7FAF2985-E746-03E8-30EF-53A1E17C4392}"/>
                </a:ext>
              </a:extLst>
            </p:cNvPr>
            <p:cNvSpPr txBox="1"/>
            <p:nvPr/>
          </p:nvSpPr>
          <p:spPr>
            <a:xfrm>
              <a:off x="6983896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A2FD4FDA-F2DA-2CC6-D3DC-600A37822BBC}"/>
                </a:ext>
              </a:extLst>
            </p:cNvPr>
            <p:cNvSpPr txBox="1"/>
            <p:nvPr/>
          </p:nvSpPr>
          <p:spPr>
            <a:xfrm>
              <a:off x="7446523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B67AFFA9-17E3-9988-29D4-E4AB68A861B2}"/>
                </a:ext>
              </a:extLst>
            </p:cNvPr>
            <p:cNvSpPr txBox="1"/>
            <p:nvPr/>
          </p:nvSpPr>
          <p:spPr>
            <a:xfrm>
              <a:off x="8371777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E7802C72-7468-33F8-F3E6-6B2269538406}"/>
                </a:ext>
              </a:extLst>
            </p:cNvPr>
            <p:cNvSpPr txBox="1"/>
            <p:nvPr/>
          </p:nvSpPr>
          <p:spPr>
            <a:xfrm>
              <a:off x="8834404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28EE00F7-ADB8-8886-E7DB-F4B6CB01C025}"/>
                </a:ext>
              </a:extLst>
            </p:cNvPr>
            <p:cNvSpPr txBox="1"/>
            <p:nvPr/>
          </p:nvSpPr>
          <p:spPr>
            <a:xfrm>
              <a:off x="9297031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8EF3F17B-10FD-616B-A072-6CA5EB10923E}"/>
                </a:ext>
              </a:extLst>
            </p:cNvPr>
            <p:cNvSpPr txBox="1"/>
            <p:nvPr/>
          </p:nvSpPr>
          <p:spPr>
            <a:xfrm>
              <a:off x="9759658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F0ED8496-2D97-A78E-4AC8-205DA9AFD0E3}"/>
                </a:ext>
              </a:extLst>
            </p:cNvPr>
            <p:cNvSpPr txBox="1"/>
            <p:nvPr/>
          </p:nvSpPr>
          <p:spPr>
            <a:xfrm>
              <a:off x="10222285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56014091-0FE1-5DA2-973C-1C4C5BD6B7BE}"/>
                </a:ext>
              </a:extLst>
            </p:cNvPr>
            <p:cNvSpPr txBox="1"/>
            <p:nvPr/>
          </p:nvSpPr>
          <p:spPr>
            <a:xfrm>
              <a:off x="11147539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3E22F214-B188-F55A-6E5F-1C4A4D441284}"/>
                </a:ext>
              </a:extLst>
            </p:cNvPr>
            <p:cNvSpPr txBox="1"/>
            <p:nvPr/>
          </p:nvSpPr>
          <p:spPr>
            <a:xfrm>
              <a:off x="11610164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44AB2163-5284-C0F2-A65C-B355F883CFA4}"/>
                </a:ext>
              </a:extLst>
            </p:cNvPr>
            <p:cNvSpPr txBox="1"/>
            <p:nvPr/>
          </p:nvSpPr>
          <p:spPr>
            <a:xfrm>
              <a:off x="6521269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61718A46-B19E-55C5-4F03-6FEB621ACF1B}"/>
                </a:ext>
              </a:extLst>
            </p:cNvPr>
            <p:cNvSpPr txBox="1"/>
            <p:nvPr/>
          </p:nvSpPr>
          <p:spPr>
            <a:xfrm>
              <a:off x="7446523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426F025A-AC0E-DA9C-6CAF-A8D4B1F76B68}"/>
                </a:ext>
              </a:extLst>
            </p:cNvPr>
            <p:cNvSpPr txBox="1"/>
            <p:nvPr/>
          </p:nvSpPr>
          <p:spPr>
            <a:xfrm>
              <a:off x="7909150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59B295B5-A33A-3749-7874-7DFDC3D182EC}"/>
                </a:ext>
              </a:extLst>
            </p:cNvPr>
            <p:cNvSpPr txBox="1"/>
            <p:nvPr/>
          </p:nvSpPr>
          <p:spPr>
            <a:xfrm>
              <a:off x="8834404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F12D2C9A-D600-AB1F-941D-EF82AD1C0CD5}"/>
                </a:ext>
              </a:extLst>
            </p:cNvPr>
            <p:cNvSpPr txBox="1"/>
            <p:nvPr/>
          </p:nvSpPr>
          <p:spPr>
            <a:xfrm>
              <a:off x="9297031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0521AEFB-8052-2F01-DB10-D6A3147EBF34}"/>
                </a:ext>
              </a:extLst>
            </p:cNvPr>
            <p:cNvSpPr txBox="1"/>
            <p:nvPr/>
          </p:nvSpPr>
          <p:spPr>
            <a:xfrm>
              <a:off x="9759658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7647F05F-0DE5-A6CD-53A2-053D549043AE}"/>
                </a:ext>
              </a:extLst>
            </p:cNvPr>
            <p:cNvSpPr txBox="1"/>
            <p:nvPr/>
          </p:nvSpPr>
          <p:spPr>
            <a:xfrm>
              <a:off x="10222285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2FE9C86B-3398-AC7B-2CBB-D176D123309B}"/>
                </a:ext>
              </a:extLst>
            </p:cNvPr>
            <p:cNvSpPr txBox="1"/>
            <p:nvPr/>
          </p:nvSpPr>
          <p:spPr>
            <a:xfrm>
              <a:off x="10684912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95CA659F-B71F-1098-D269-E9D511F921CC}"/>
                </a:ext>
              </a:extLst>
            </p:cNvPr>
            <p:cNvSpPr txBox="1"/>
            <p:nvPr/>
          </p:nvSpPr>
          <p:spPr>
            <a:xfrm>
              <a:off x="11147539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1AB6E689-1962-0049-7145-08794628A5B5}"/>
                </a:ext>
              </a:extLst>
            </p:cNvPr>
            <p:cNvSpPr txBox="1"/>
            <p:nvPr/>
          </p:nvSpPr>
          <p:spPr>
            <a:xfrm>
              <a:off x="11610164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C39E4D0F-FE95-AB53-86A3-7406B0824E31}"/>
                </a:ext>
              </a:extLst>
            </p:cNvPr>
            <p:cNvSpPr txBox="1"/>
            <p:nvPr/>
          </p:nvSpPr>
          <p:spPr>
            <a:xfrm>
              <a:off x="6521269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27D098C9-F598-4CFC-0A8F-21334309276C}"/>
                </a:ext>
              </a:extLst>
            </p:cNvPr>
            <p:cNvSpPr txBox="1"/>
            <p:nvPr/>
          </p:nvSpPr>
          <p:spPr>
            <a:xfrm>
              <a:off x="6983896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D6697219-04BE-7762-1B6E-D05EB04D88D0}"/>
                </a:ext>
              </a:extLst>
            </p:cNvPr>
            <p:cNvSpPr txBox="1"/>
            <p:nvPr/>
          </p:nvSpPr>
          <p:spPr>
            <a:xfrm>
              <a:off x="7909150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0C874369-E98B-91A3-C25A-3538C2BB9469}"/>
                </a:ext>
              </a:extLst>
            </p:cNvPr>
            <p:cNvSpPr txBox="1"/>
            <p:nvPr/>
          </p:nvSpPr>
          <p:spPr>
            <a:xfrm>
              <a:off x="8371777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9D7F8D3D-EACD-460B-BA03-664E198E1121}"/>
                </a:ext>
              </a:extLst>
            </p:cNvPr>
            <p:cNvSpPr txBox="1"/>
            <p:nvPr/>
          </p:nvSpPr>
          <p:spPr>
            <a:xfrm>
              <a:off x="8834404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9EBAD97A-F6F5-0629-A21F-0F9F3DCA6095}"/>
                </a:ext>
              </a:extLst>
            </p:cNvPr>
            <p:cNvSpPr txBox="1"/>
            <p:nvPr/>
          </p:nvSpPr>
          <p:spPr>
            <a:xfrm>
              <a:off x="9297031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DC1A12FF-55B7-6DAB-2574-1A8ACEC3857D}"/>
                </a:ext>
              </a:extLst>
            </p:cNvPr>
            <p:cNvSpPr txBox="1"/>
            <p:nvPr/>
          </p:nvSpPr>
          <p:spPr>
            <a:xfrm>
              <a:off x="9759658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31DB6CB1-1D1A-9545-9817-C407014B9E3A}"/>
                </a:ext>
              </a:extLst>
            </p:cNvPr>
            <p:cNvSpPr txBox="1"/>
            <p:nvPr/>
          </p:nvSpPr>
          <p:spPr>
            <a:xfrm>
              <a:off x="10222285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42FA1913-F9D1-2C4A-B2F6-CA5A0DAF3543}"/>
                </a:ext>
              </a:extLst>
            </p:cNvPr>
            <p:cNvSpPr txBox="1"/>
            <p:nvPr/>
          </p:nvSpPr>
          <p:spPr>
            <a:xfrm>
              <a:off x="10684912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7D6A8166-3330-2379-898C-FCDB5A444E7C}"/>
                </a:ext>
              </a:extLst>
            </p:cNvPr>
            <p:cNvSpPr txBox="1"/>
            <p:nvPr/>
          </p:nvSpPr>
          <p:spPr>
            <a:xfrm>
              <a:off x="11147539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96AE8D27-F958-201F-CC62-C531838A226E}"/>
                </a:ext>
              </a:extLst>
            </p:cNvPr>
            <p:cNvSpPr txBox="1"/>
            <p:nvPr/>
          </p:nvSpPr>
          <p:spPr>
            <a:xfrm>
              <a:off x="11610164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C2A8AB6E-5E32-FBEA-9670-7F6FC2F5BE3D}"/>
                </a:ext>
              </a:extLst>
            </p:cNvPr>
            <p:cNvSpPr txBox="1"/>
            <p:nvPr/>
          </p:nvSpPr>
          <p:spPr>
            <a:xfrm>
              <a:off x="6521269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139345D0-6926-F666-4128-7EF8BC066670}"/>
                </a:ext>
              </a:extLst>
            </p:cNvPr>
            <p:cNvSpPr txBox="1"/>
            <p:nvPr/>
          </p:nvSpPr>
          <p:spPr>
            <a:xfrm>
              <a:off x="6983896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2E09A565-8787-6C28-50E9-0B8268CDA899}"/>
                </a:ext>
              </a:extLst>
            </p:cNvPr>
            <p:cNvSpPr txBox="1"/>
            <p:nvPr/>
          </p:nvSpPr>
          <p:spPr>
            <a:xfrm>
              <a:off x="7446523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FCFD4E66-664A-6DC7-5546-CD9665A0E0D1}"/>
                </a:ext>
              </a:extLst>
            </p:cNvPr>
            <p:cNvSpPr txBox="1"/>
            <p:nvPr/>
          </p:nvSpPr>
          <p:spPr>
            <a:xfrm>
              <a:off x="7909150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6A35270B-A7C2-CFE0-28D3-536DB1695356}"/>
                </a:ext>
              </a:extLst>
            </p:cNvPr>
            <p:cNvSpPr txBox="1"/>
            <p:nvPr/>
          </p:nvSpPr>
          <p:spPr>
            <a:xfrm>
              <a:off x="8834404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A0E1DF03-7FA8-27AD-9ADB-467AF6EE1973}"/>
                </a:ext>
              </a:extLst>
            </p:cNvPr>
            <p:cNvSpPr txBox="1"/>
            <p:nvPr/>
          </p:nvSpPr>
          <p:spPr>
            <a:xfrm>
              <a:off x="9759658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1EC14AC0-B643-DD9A-4AD4-91BDE9D0280C}"/>
                </a:ext>
              </a:extLst>
            </p:cNvPr>
            <p:cNvSpPr txBox="1"/>
            <p:nvPr/>
          </p:nvSpPr>
          <p:spPr>
            <a:xfrm>
              <a:off x="10222285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8AD1423C-6D24-19D0-C2D9-677CD7187B32}"/>
                </a:ext>
              </a:extLst>
            </p:cNvPr>
            <p:cNvSpPr txBox="1"/>
            <p:nvPr/>
          </p:nvSpPr>
          <p:spPr>
            <a:xfrm>
              <a:off x="10684912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02A83512-AC86-652B-2BD4-4430B76F7D26}"/>
                </a:ext>
              </a:extLst>
            </p:cNvPr>
            <p:cNvSpPr txBox="1"/>
            <p:nvPr/>
          </p:nvSpPr>
          <p:spPr>
            <a:xfrm>
              <a:off x="11610164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4A56DF3A-C4D6-C833-270D-B17F95998AEE}"/>
                </a:ext>
              </a:extLst>
            </p:cNvPr>
            <p:cNvSpPr txBox="1"/>
            <p:nvPr/>
          </p:nvSpPr>
          <p:spPr>
            <a:xfrm>
              <a:off x="6521269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F70A13C4-CE74-6848-B64C-50EE51A35F96}"/>
                </a:ext>
              </a:extLst>
            </p:cNvPr>
            <p:cNvSpPr txBox="1"/>
            <p:nvPr/>
          </p:nvSpPr>
          <p:spPr>
            <a:xfrm>
              <a:off x="6983896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F1767C37-E621-7F4F-CF2F-8686616CEB6F}"/>
                </a:ext>
              </a:extLst>
            </p:cNvPr>
            <p:cNvSpPr txBox="1"/>
            <p:nvPr/>
          </p:nvSpPr>
          <p:spPr>
            <a:xfrm>
              <a:off x="7446523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4B88F9FA-F06F-631F-8884-C4E87A901773}"/>
                </a:ext>
              </a:extLst>
            </p:cNvPr>
            <p:cNvSpPr txBox="1"/>
            <p:nvPr/>
          </p:nvSpPr>
          <p:spPr>
            <a:xfrm>
              <a:off x="7909150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BB0AE038-AA24-39B4-8A52-AE5DC102D7E7}"/>
                </a:ext>
              </a:extLst>
            </p:cNvPr>
            <p:cNvSpPr txBox="1"/>
            <p:nvPr/>
          </p:nvSpPr>
          <p:spPr>
            <a:xfrm>
              <a:off x="8371777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C5ECC14F-8815-0241-8D27-22F33E7F10E6}"/>
                </a:ext>
              </a:extLst>
            </p:cNvPr>
            <p:cNvSpPr txBox="1"/>
            <p:nvPr/>
          </p:nvSpPr>
          <p:spPr>
            <a:xfrm>
              <a:off x="8834404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553D8808-9601-6DC7-C0A4-9EBAB4AC3503}"/>
                </a:ext>
              </a:extLst>
            </p:cNvPr>
            <p:cNvSpPr txBox="1"/>
            <p:nvPr/>
          </p:nvSpPr>
          <p:spPr>
            <a:xfrm>
              <a:off x="9297031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CCA98DCE-A55B-BD5C-CEEB-DFB8C4BB72AB}"/>
                </a:ext>
              </a:extLst>
            </p:cNvPr>
            <p:cNvSpPr txBox="1"/>
            <p:nvPr/>
          </p:nvSpPr>
          <p:spPr>
            <a:xfrm>
              <a:off x="9759658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88E9F87C-92A0-4937-F871-6DE71A2B22BB}"/>
                </a:ext>
              </a:extLst>
            </p:cNvPr>
            <p:cNvSpPr txBox="1"/>
            <p:nvPr/>
          </p:nvSpPr>
          <p:spPr>
            <a:xfrm>
              <a:off x="10684912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71FF65CF-A036-8961-8C7D-5BBF109E36CC}"/>
                </a:ext>
              </a:extLst>
            </p:cNvPr>
            <p:cNvSpPr txBox="1"/>
            <p:nvPr/>
          </p:nvSpPr>
          <p:spPr>
            <a:xfrm>
              <a:off x="11147539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6FFF6B08-9957-990A-2EFE-2EE2249771A9}"/>
                </a:ext>
              </a:extLst>
            </p:cNvPr>
            <p:cNvSpPr txBox="1"/>
            <p:nvPr/>
          </p:nvSpPr>
          <p:spPr>
            <a:xfrm>
              <a:off x="11610164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097C935B-2B27-0201-6067-0DA3EFF8D73F}"/>
                </a:ext>
              </a:extLst>
            </p:cNvPr>
            <p:cNvSpPr txBox="1"/>
            <p:nvPr/>
          </p:nvSpPr>
          <p:spPr>
            <a:xfrm>
              <a:off x="6521269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4C37EE59-1EE8-5557-FCCE-16735A0F6FB1}"/>
                </a:ext>
              </a:extLst>
            </p:cNvPr>
            <p:cNvSpPr txBox="1"/>
            <p:nvPr/>
          </p:nvSpPr>
          <p:spPr>
            <a:xfrm>
              <a:off x="6983896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2E746940-6471-6172-BE23-EA4DE180F7EA}"/>
                </a:ext>
              </a:extLst>
            </p:cNvPr>
            <p:cNvSpPr txBox="1"/>
            <p:nvPr/>
          </p:nvSpPr>
          <p:spPr>
            <a:xfrm>
              <a:off x="7446523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5" name="TextBox 214">
              <a:extLst>
                <a:ext uri="{FF2B5EF4-FFF2-40B4-BE49-F238E27FC236}">
                  <a16:creationId xmlns:a16="http://schemas.microsoft.com/office/drawing/2014/main" id="{454E32ED-88BA-8F7F-CDC8-F67D34CD57DB}"/>
                </a:ext>
              </a:extLst>
            </p:cNvPr>
            <p:cNvSpPr txBox="1"/>
            <p:nvPr/>
          </p:nvSpPr>
          <p:spPr>
            <a:xfrm>
              <a:off x="8371777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9572614C-D4F6-4D4E-9014-29BDB2756AF2}"/>
                </a:ext>
              </a:extLst>
            </p:cNvPr>
            <p:cNvSpPr txBox="1"/>
            <p:nvPr/>
          </p:nvSpPr>
          <p:spPr>
            <a:xfrm>
              <a:off x="8834404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4437789B-1E86-7337-DA18-47B804FA35AE}"/>
                </a:ext>
              </a:extLst>
            </p:cNvPr>
            <p:cNvSpPr txBox="1"/>
            <p:nvPr/>
          </p:nvSpPr>
          <p:spPr>
            <a:xfrm>
              <a:off x="9297031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FEF25779-E277-21F8-49C5-9D8A6EA2CD2D}"/>
                </a:ext>
              </a:extLst>
            </p:cNvPr>
            <p:cNvSpPr txBox="1"/>
            <p:nvPr/>
          </p:nvSpPr>
          <p:spPr>
            <a:xfrm>
              <a:off x="9759658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329855BF-C1D7-CD11-94A3-B557D5797481}"/>
                </a:ext>
              </a:extLst>
            </p:cNvPr>
            <p:cNvSpPr txBox="1"/>
            <p:nvPr/>
          </p:nvSpPr>
          <p:spPr>
            <a:xfrm>
              <a:off x="10222285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D7449A39-D457-0872-5E52-17C1FF8BD041}"/>
                </a:ext>
              </a:extLst>
            </p:cNvPr>
            <p:cNvSpPr txBox="1"/>
            <p:nvPr/>
          </p:nvSpPr>
          <p:spPr>
            <a:xfrm>
              <a:off x="11147539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722EE0D5-CF64-41A8-A735-F7F076093000}"/>
                </a:ext>
              </a:extLst>
            </p:cNvPr>
            <p:cNvSpPr txBox="1"/>
            <p:nvPr/>
          </p:nvSpPr>
          <p:spPr>
            <a:xfrm>
              <a:off x="11610164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71313D74-9643-159A-2984-1C589E1F8802}"/>
                </a:ext>
              </a:extLst>
            </p:cNvPr>
            <p:cNvSpPr txBox="1"/>
            <p:nvPr/>
          </p:nvSpPr>
          <p:spPr>
            <a:xfrm>
              <a:off x="6521269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ACCA8264-065B-05CD-5951-FF0E27FEE8B1}"/>
                </a:ext>
              </a:extLst>
            </p:cNvPr>
            <p:cNvSpPr txBox="1"/>
            <p:nvPr/>
          </p:nvSpPr>
          <p:spPr>
            <a:xfrm>
              <a:off x="6983896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14768D46-B5C6-ECE4-1972-C4539470A3FD}"/>
                </a:ext>
              </a:extLst>
            </p:cNvPr>
            <p:cNvSpPr txBox="1"/>
            <p:nvPr/>
          </p:nvSpPr>
          <p:spPr>
            <a:xfrm>
              <a:off x="7446523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3045D90B-BC6D-4B90-D338-EEEF6835E7DC}"/>
                </a:ext>
              </a:extLst>
            </p:cNvPr>
            <p:cNvSpPr txBox="1"/>
            <p:nvPr/>
          </p:nvSpPr>
          <p:spPr>
            <a:xfrm>
              <a:off x="7909150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DCDB8575-6B75-46CD-205F-B1943A7B2F4C}"/>
                </a:ext>
              </a:extLst>
            </p:cNvPr>
            <p:cNvSpPr txBox="1"/>
            <p:nvPr/>
          </p:nvSpPr>
          <p:spPr>
            <a:xfrm>
              <a:off x="8371777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A49DF285-B8B0-CD59-4C32-15E6C1BFEC15}"/>
                </a:ext>
              </a:extLst>
            </p:cNvPr>
            <p:cNvSpPr txBox="1"/>
            <p:nvPr/>
          </p:nvSpPr>
          <p:spPr>
            <a:xfrm>
              <a:off x="9297031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EFAC2DD6-5924-3D4D-65F8-1AEDF3A08A1B}"/>
                </a:ext>
              </a:extLst>
            </p:cNvPr>
            <p:cNvSpPr txBox="1"/>
            <p:nvPr/>
          </p:nvSpPr>
          <p:spPr>
            <a:xfrm>
              <a:off x="9759658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22311D11-670C-8B61-2D54-8DC1F9C4815B}"/>
                </a:ext>
              </a:extLst>
            </p:cNvPr>
            <p:cNvSpPr txBox="1"/>
            <p:nvPr/>
          </p:nvSpPr>
          <p:spPr>
            <a:xfrm>
              <a:off x="10222285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A0C25F3B-D618-A00B-72D4-E1AB6B094142}"/>
                </a:ext>
              </a:extLst>
            </p:cNvPr>
            <p:cNvSpPr txBox="1"/>
            <p:nvPr/>
          </p:nvSpPr>
          <p:spPr>
            <a:xfrm>
              <a:off x="10684912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2436BA40-5C07-32D2-67B7-75530A3AABB3}"/>
                </a:ext>
              </a:extLst>
            </p:cNvPr>
            <p:cNvSpPr txBox="1"/>
            <p:nvPr/>
          </p:nvSpPr>
          <p:spPr>
            <a:xfrm>
              <a:off x="11147539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BA76A6C3-9959-B3E9-E871-FEAB69835F2C}"/>
                </a:ext>
              </a:extLst>
            </p:cNvPr>
            <p:cNvSpPr txBox="1"/>
            <p:nvPr/>
          </p:nvSpPr>
          <p:spPr>
            <a:xfrm>
              <a:off x="11610164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FD219C77-88EC-A75E-0E3B-C981E782CEE7}"/>
                </a:ext>
              </a:extLst>
            </p:cNvPr>
            <p:cNvSpPr txBox="1"/>
            <p:nvPr/>
          </p:nvSpPr>
          <p:spPr>
            <a:xfrm>
              <a:off x="6521269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9466ED29-8CA6-5591-0EF9-7C6E316A9D4E}"/>
                </a:ext>
              </a:extLst>
            </p:cNvPr>
            <p:cNvSpPr txBox="1"/>
            <p:nvPr/>
          </p:nvSpPr>
          <p:spPr>
            <a:xfrm>
              <a:off x="6983896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2E3F46E3-80EB-E186-205D-49E24718E112}"/>
                </a:ext>
              </a:extLst>
            </p:cNvPr>
            <p:cNvSpPr txBox="1"/>
            <p:nvPr/>
          </p:nvSpPr>
          <p:spPr>
            <a:xfrm>
              <a:off x="7446523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09504F19-3417-6E7A-BB1A-AFD32D683ECE}"/>
                </a:ext>
              </a:extLst>
            </p:cNvPr>
            <p:cNvSpPr txBox="1"/>
            <p:nvPr/>
          </p:nvSpPr>
          <p:spPr>
            <a:xfrm>
              <a:off x="7909150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E40B3B05-1047-FD17-13B5-8A53EFF91903}"/>
                </a:ext>
              </a:extLst>
            </p:cNvPr>
            <p:cNvSpPr txBox="1"/>
            <p:nvPr/>
          </p:nvSpPr>
          <p:spPr>
            <a:xfrm>
              <a:off x="8834404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EF619EB4-898E-644B-191C-C0865C33A06F}"/>
                </a:ext>
              </a:extLst>
            </p:cNvPr>
            <p:cNvSpPr txBox="1"/>
            <p:nvPr/>
          </p:nvSpPr>
          <p:spPr>
            <a:xfrm>
              <a:off x="9297031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12A34508-F075-0BF2-972B-9C016DBA5A4F}"/>
                </a:ext>
              </a:extLst>
            </p:cNvPr>
            <p:cNvSpPr txBox="1"/>
            <p:nvPr/>
          </p:nvSpPr>
          <p:spPr>
            <a:xfrm>
              <a:off x="9759658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0" name="TextBox 239">
              <a:extLst>
                <a:ext uri="{FF2B5EF4-FFF2-40B4-BE49-F238E27FC236}">
                  <a16:creationId xmlns:a16="http://schemas.microsoft.com/office/drawing/2014/main" id="{D91D70DF-E70D-ED30-D69C-D5E254D3B3F2}"/>
                </a:ext>
              </a:extLst>
            </p:cNvPr>
            <p:cNvSpPr txBox="1"/>
            <p:nvPr/>
          </p:nvSpPr>
          <p:spPr>
            <a:xfrm>
              <a:off x="10222285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3FFB4A11-9748-121A-B657-CEE511CE329E}"/>
                </a:ext>
              </a:extLst>
            </p:cNvPr>
            <p:cNvSpPr txBox="1"/>
            <p:nvPr/>
          </p:nvSpPr>
          <p:spPr>
            <a:xfrm>
              <a:off x="10684912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DBE62996-5452-9127-261C-8C6E3682D700}"/>
                </a:ext>
              </a:extLst>
            </p:cNvPr>
            <p:cNvSpPr txBox="1"/>
            <p:nvPr/>
          </p:nvSpPr>
          <p:spPr>
            <a:xfrm>
              <a:off x="11610164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3" name="TextBox 242">
              <a:extLst>
                <a:ext uri="{FF2B5EF4-FFF2-40B4-BE49-F238E27FC236}">
                  <a16:creationId xmlns:a16="http://schemas.microsoft.com/office/drawing/2014/main" id="{1C6FE513-DDB7-ECDB-0F78-C82498F6B628}"/>
                </a:ext>
              </a:extLst>
            </p:cNvPr>
            <p:cNvSpPr txBox="1"/>
            <p:nvPr/>
          </p:nvSpPr>
          <p:spPr>
            <a:xfrm>
              <a:off x="6983896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FC0BAD9A-AE78-7BF3-AC55-770C5A089DA8}"/>
                </a:ext>
              </a:extLst>
            </p:cNvPr>
            <p:cNvSpPr txBox="1"/>
            <p:nvPr/>
          </p:nvSpPr>
          <p:spPr>
            <a:xfrm>
              <a:off x="7446523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81E13AD1-82D3-7F9B-C8D9-F52667D66DC9}"/>
                </a:ext>
              </a:extLst>
            </p:cNvPr>
            <p:cNvSpPr txBox="1"/>
            <p:nvPr/>
          </p:nvSpPr>
          <p:spPr>
            <a:xfrm>
              <a:off x="7909150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DDD82497-4350-13C3-7F1A-338A444CE3EB}"/>
                </a:ext>
              </a:extLst>
            </p:cNvPr>
            <p:cNvSpPr txBox="1"/>
            <p:nvPr/>
          </p:nvSpPr>
          <p:spPr>
            <a:xfrm>
              <a:off x="8371777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E636CB9D-F456-D432-C20F-B8824280981A}"/>
                </a:ext>
              </a:extLst>
            </p:cNvPr>
            <p:cNvSpPr txBox="1"/>
            <p:nvPr/>
          </p:nvSpPr>
          <p:spPr>
            <a:xfrm>
              <a:off x="8834404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DC6185F3-E97A-0A10-0538-65735EBBDECD}"/>
                </a:ext>
              </a:extLst>
            </p:cNvPr>
            <p:cNvSpPr txBox="1"/>
            <p:nvPr/>
          </p:nvSpPr>
          <p:spPr>
            <a:xfrm>
              <a:off x="9297031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649E026E-60C6-6F5B-28DD-DD21C16A9183}"/>
                </a:ext>
              </a:extLst>
            </p:cNvPr>
            <p:cNvSpPr txBox="1"/>
            <p:nvPr/>
          </p:nvSpPr>
          <p:spPr>
            <a:xfrm>
              <a:off x="10222285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5D97C25D-5649-6E8D-B7D7-A7FB8F5C2B09}"/>
                </a:ext>
              </a:extLst>
            </p:cNvPr>
            <p:cNvSpPr txBox="1"/>
            <p:nvPr/>
          </p:nvSpPr>
          <p:spPr>
            <a:xfrm>
              <a:off x="10684912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DED23F02-AC89-499F-41D8-6C7674BA7616}"/>
                </a:ext>
              </a:extLst>
            </p:cNvPr>
            <p:cNvSpPr txBox="1"/>
            <p:nvPr/>
          </p:nvSpPr>
          <p:spPr>
            <a:xfrm>
              <a:off x="11147539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8A5778D1-F522-25E6-20C5-64B1FE6682B8}"/>
                </a:ext>
              </a:extLst>
            </p:cNvPr>
            <p:cNvSpPr txBox="1"/>
            <p:nvPr/>
          </p:nvSpPr>
          <p:spPr>
            <a:xfrm>
              <a:off x="11610164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06509AAF-7CA1-400E-5992-4482A5763B67}"/>
                </a:ext>
              </a:extLst>
            </p:cNvPr>
            <p:cNvSpPr txBox="1"/>
            <p:nvPr/>
          </p:nvSpPr>
          <p:spPr>
            <a:xfrm>
              <a:off x="6521269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4" name="TextBox 253">
              <a:extLst>
                <a:ext uri="{FF2B5EF4-FFF2-40B4-BE49-F238E27FC236}">
                  <a16:creationId xmlns:a16="http://schemas.microsoft.com/office/drawing/2014/main" id="{C61C6326-5806-1E40-E724-3A56DBD69843}"/>
                </a:ext>
              </a:extLst>
            </p:cNvPr>
            <p:cNvSpPr txBox="1"/>
            <p:nvPr/>
          </p:nvSpPr>
          <p:spPr>
            <a:xfrm>
              <a:off x="7446523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CB25D377-3FF6-0755-9347-6834ED195ADB}"/>
                </a:ext>
              </a:extLst>
            </p:cNvPr>
            <p:cNvSpPr txBox="1"/>
            <p:nvPr/>
          </p:nvSpPr>
          <p:spPr>
            <a:xfrm>
              <a:off x="7909150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1C60D20E-9E3B-10C0-6E6C-D1E01B9456EB}"/>
                </a:ext>
              </a:extLst>
            </p:cNvPr>
            <p:cNvSpPr txBox="1"/>
            <p:nvPr/>
          </p:nvSpPr>
          <p:spPr>
            <a:xfrm>
              <a:off x="8371777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5AD61AFF-3B6C-62A3-3F35-711D94B47C2E}"/>
                </a:ext>
              </a:extLst>
            </p:cNvPr>
            <p:cNvSpPr txBox="1"/>
            <p:nvPr/>
          </p:nvSpPr>
          <p:spPr>
            <a:xfrm>
              <a:off x="8834404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8" name="TextBox 257">
              <a:extLst>
                <a:ext uri="{FF2B5EF4-FFF2-40B4-BE49-F238E27FC236}">
                  <a16:creationId xmlns:a16="http://schemas.microsoft.com/office/drawing/2014/main" id="{D1628D3B-6751-9EB0-138B-BC8A21338313}"/>
                </a:ext>
              </a:extLst>
            </p:cNvPr>
            <p:cNvSpPr txBox="1"/>
            <p:nvPr/>
          </p:nvSpPr>
          <p:spPr>
            <a:xfrm>
              <a:off x="9297031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3BDCDE82-A517-0923-8EFD-7FAC8F5F5407}"/>
                </a:ext>
              </a:extLst>
            </p:cNvPr>
            <p:cNvSpPr txBox="1"/>
            <p:nvPr/>
          </p:nvSpPr>
          <p:spPr>
            <a:xfrm>
              <a:off x="9759658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FE142B5D-8A77-1F88-5E8D-8E0C5C1B6A56}"/>
                </a:ext>
              </a:extLst>
            </p:cNvPr>
            <p:cNvSpPr txBox="1"/>
            <p:nvPr/>
          </p:nvSpPr>
          <p:spPr>
            <a:xfrm>
              <a:off x="10222285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96519D03-127E-881E-1F87-48A14E67E69D}"/>
                </a:ext>
              </a:extLst>
            </p:cNvPr>
            <p:cNvSpPr txBox="1"/>
            <p:nvPr/>
          </p:nvSpPr>
          <p:spPr>
            <a:xfrm>
              <a:off x="10684912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16316D28-ED4A-3379-1C37-94405B026C1E}"/>
                </a:ext>
              </a:extLst>
            </p:cNvPr>
            <p:cNvSpPr txBox="1"/>
            <p:nvPr/>
          </p:nvSpPr>
          <p:spPr>
            <a:xfrm>
              <a:off x="11147539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id="{111BDBBA-88A9-BD93-3569-4AC6BB9F61CE}"/>
                </a:ext>
              </a:extLst>
            </p:cNvPr>
            <p:cNvSpPr txBox="1"/>
            <p:nvPr/>
          </p:nvSpPr>
          <p:spPr>
            <a:xfrm>
              <a:off x="6521269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54772C87-C0B3-F11E-BA56-2923F4F7CCE0}"/>
                </a:ext>
              </a:extLst>
            </p:cNvPr>
            <p:cNvSpPr txBox="1"/>
            <p:nvPr/>
          </p:nvSpPr>
          <p:spPr>
            <a:xfrm>
              <a:off x="7446523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E09F0DE6-8AD9-821F-50B9-77C49E93583B}"/>
                </a:ext>
              </a:extLst>
            </p:cNvPr>
            <p:cNvSpPr txBox="1"/>
            <p:nvPr/>
          </p:nvSpPr>
          <p:spPr>
            <a:xfrm>
              <a:off x="7909150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ACEB4DBF-1910-E6FD-25BD-C4938C05512A}"/>
                </a:ext>
              </a:extLst>
            </p:cNvPr>
            <p:cNvSpPr txBox="1"/>
            <p:nvPr/>
          </p:nvSpPr>
          <p:spPr>
            <a:xfrm>
              <a:off x="8371777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287D5974-6DEA-2401-3700-E70D3C306A44}"/>
                </a:ext>
              </a:extLst>
            </p:cNvPr>
            <p:cNvSpPr txBox="1"/>
            <p:nvPr/>
          </p:nvSpPr>
          <p:spPr>
            <a:xfrm>
              <a:off x="8834404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A5F6BBF7-15E4-740E-76A0-449D5678EBAD}"/>
                </a:ext>
              </a:extLst>
            </p:cNvPr>
            <p:cNvSpPr txBox="1"/>
            <p:nvPr/>
          </p:nvSpPr>
          <p:spPr>
            <a:xfrm>
              <a:off x="9297031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1E266928-1804-41AD-5CE3-96932901E1CD}"/>
                </a:ext>
              </a:extLst>
            </p:cNvPr>
            <p:cNvSpPr txBox="1"/>
            <p:nvPr/>
          </p:nvSpPr>
          <p:spPr>
            <a:xfrm>
              <a:off x="9759658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0EDC29EF-6A3A-E288-F305-5E614E8271AC}"/>
                </a:ext>
              </a:extLst>
            </p:cNvPr>
            <p:cNvSpPr txBox="1"/>
            <p:nvPr/>
          </p:nvSpPr>
          <p:spPr>
            <a:xfrm>
              <a:off x="10684912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9ADD59A1-B829-C0FB-7B5A-CDBA92691428}"/>
                </a:ext>
              </a:extLst>
            </p:cNvPr>
            <p:cNvSpPr txBox="1"/>
            <p:nvPr/>
          </p:nvSpPr>
          <p:spPr>
            <a:xfrm>
              <a:off x="11147539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DAC627AE-E2FE-A616-ABCD-77637A6BC5E5}"/>
                </a:ext>
              </a:extLst>
            </p:cNvPr>
            <p:cNvSpPr txBox="1"/>
            <p:nvPr/>
          </p:nvSpPr>
          <p:spPr>
            <a:xfrm>
              <a:off x="11610164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</p:grpSp>
      <p:sp>
        <p:nvSpPr>
          <p:cNvPr id="273" name="TextBox 272">
            <a:extLst>
              <a:ext uri="{FF2B5EF4-FFF2-40B4-BE49-F238E27FC236}">
                <a16:creationId xmlns:a16="http://schemas.microsoft.com/office/drawing/2014/main" id="{FCD7D726-ED8F-F278-69B0-7408304E1F75}"/>
              </a:ext>
            </a:extLst>
          </p:cNvPr>
          <p:cNvSpPr txBox="1"/>
          <p:nvPr userDrawn="1"/>
        </p:nvSpPr>
        <p:spPr>
          <a:xfrm rot="16200000">
            <a:off x="9759658" y="246057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74" name="TextBox 273">
            <a:extLst>
              <a:ext uri="{FF2B5EF4-FFF2-40B4-BE49-F238E27FC236}">
                <a16:creationId xmlns:a16="http://schemas.microsoft.com/office/drawing/2014/main" id="{FB14022D-BF5D-7BB8-CBBB-06B68D411FA2}"/>
              </a:ext>
            </a:extLst>
          </p:cNvPr>
          <p:cNvSpPr txBox="1"/>
          <p:nvPr userDrawn="1"/>
        </p:nvSpPr>
        <p:spPr>
          <a:xfrm rot="13800000">
            <a:off x="11610164" y="246057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75" name="TextBox 274">
            <a:extLst>
              <a:ext uri="{FF2B5EF4-FFF2-40B4-BE49-F238E27FC236}">
                <a16:creationId xmlns:a16="http://schemas.microsoft.com/office/drawing/2014/main" id="{451C4DCD-909B-5299-600D-DE33D35CFDBB}"/>
              </a:ext>
            </a:extLst>
          </p:cNvPr>
          <p:cNvSpPr txBox="1"/>
          <p:nvPr userDrawn="1"/>
        </p:nvSpPr>
        <p:spPr>
          <a:xfrm rot="2100000">
            <a:off x="7909150" y="794944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76" name="TextBox 275">
            <a:extLst>
              <a:ext uri="{FF2B5EF4-FFF2-40B4-BE49-F238E27FC236}">
                <a16:creationId xmlns:a16="http://schemas.microsoft.com/office/drawing/2014/main" id="{CBA8D5D1-A200-8D8E-5B33-93704EAE3D3A}"/>
              </a:ext>
            </a:extLst>
          </p:cNvPr>
          <p:cNvSpPr txBox="1"/>
          <p:nvPr userDrawn="1"/>
        </p:nvSpPr>
        <p:spPr>
          <a:xfrm rot="3599825">
            <a:off x="10684912" y="794944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77" name="TextBox 276">
            <a:extLst>
              <a:ext uri="{FF2B5EF4-FFF2-40B4-BE49-F238E27FC236}">
                <a16:creationId xmlns:a16="http://schemas.microsoft.com/office/drawing/2014/main" id="{E8763D7A-5727-9BA2-9314-11DA1F3798C6}"/>
              </a:ext>
            </a:extLst>
          </p:cNvPr>
          <p:cNvSpPr txBox="1"/>
          <p:nvPr userDrawn="1"/>
        </p:nvSpPr>
        <p:spPr>
          <a:xfrm rot="17400000">
            <a:off x="6983896" y="1343831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78" name="TextBox 277">
            <a:extLst>
              <a:ext uri="{FF2B5EF4-FFF2-40B4-BE49-F238E27FC236}">
                <a16:creationId xmlns:a16="http://schemas.microsoft.com/office/drawing/2014/main" id="{0FA634B2-3B5F-566D-4A91-4F8639E84CF4}"/>
              </a:ext>
            </a:extLst>
          </p:cNvPr>
          <p:cNvSpPr txBox="1"/>
          <p:nvPr userDrawn="1"/>
        </p:nvSpPr>
        <p:spPr>
          <a:xfrm rot="20394842">
            <a:off x="8371777" y="1343831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FF0481F6-B03C-7DE7-1A95-74F87739E338}"/>
              </a:ext>
            </a:extLst>
          </p:cNvPr>
          <p:cNvSpPr txBox="1"/>
          <p:nvPr userDrawn="1"/>
        </p:nvSpPr>
        <p:spPr>
          <a:xfrm rot="5400000">
            <a:off x="7446523" y="1892718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830B5511-6939-D8E0-6C5C-48F065DBAF03}"/>
              </a:ext>
            </a:extLst>
          </p:cNvPr>
          <p:cNvSpPr txBox="1"/>
          <p:nvPr userDrawn="1"/>
        </p:nvSpPr>
        <p:spPr>
          <a:xfrm rot="5400000">
            <a:off x="8371777" y="2441605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6159E9B8-6A25-B51D-693B-8F9AC62FCF92}"/>
              </a:ext>
            </a:extLst>
          </p:cNvPr>
          <p:cNvSpPr txBox="1"/>
          <p:nvPr userDrawn="1"/>
        </p:nvSpPr>
        <p:spPr>
          <a:xfrm rot="13200000">
            <a:off x="9297031" y="2441605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2" name="TextBox 281">
            <a:extLst>
              <a:ext uri="{FF2B5EF4-FFF2-40B4-BE49-F238E27FC236}">
                <a16:creationId xmlns:a16="http://schemas.microsoft.com/office/drawing/2014/main" id="{A8C1F8C4-D36F-54A0-4210-A3A596829029}"/>
              </a:ext>
            </a:extLst>
          </p:cNvPr>
          <p:cNvSpPr txBox="1"/>
          <p:nvPr userDrawn="1"/>
        </p:nvSpPr>
        <p:spPr>
          <a:xfrm rot="3000000">
            <a:off x="11147539" y="2441605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3" name="TextBox 282">
            <a:extLst>
              <a:ext uri="{FF2B5EF4-FFF2-40B4-BE49-F238E27FC236}">
                <a16:creationId xmlns:a16="http://schemas.microsoft.com/office/drawing/2014/main" id="{5C2D789C-C1C0-7998-5F0B-42ACC506C0AC}"/>
              </a:ext>
            </a:extLst>
          </p:cNvPr>
          <p:cNvSpPr txBox="1"/>
          <p:nvPr userDrawn="1"/>
        </p:nvSpPr>
        <p:spPr>
          <a:xfrm rot="2100000">
            <a:off x="10222285" y="2990492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4" name="TextBox 283">
            <a:extLst>
              <a:ext uri="{FF2B5EF4-FFF2-40B4-BE49-F238E27FC236}">
                <a16:creationId xmlns:a16="http://schemas.microsoft.com/office/drawing/2014/main" id="{7DECD5B4-E152-5A87-EE16-F7FB57718E19}"/>
              </a:ext>
            </a:extLst>
          </p:cNvPr>
          <p:cNvSpPr txBox="1"/>
          <p:nvPr userDrawn="1"/>
        </p:nvSpPr>
        <p:spPr>
          <a:xfrm rot="16800000">
            <a:off x="7909150" y="3539379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5" name="TextBox 284">
            <a:extLst>
              <a:ext uri="{FF2B5EF4-FFF2-40B4-BE49-F238E27FC236}">
                <a16:creationId xmlns:a16="http://schemas.microsoft.com/office/drawing/2014/main" id="{9FFAE11D-32FF-F6A6-AB0C-E7A0B61D917C}"/>
              </a:ext>
            </a:extLst>
          </p:cNvPr>
          <p:cNvSpPr txBox="1"/>
          <p:nvPr userDrawn="1"/>
        </p:nvSpPr>
        <p:spPr>
          <a:xfrm rot="11400000">
            <a:off x="10684912" y="3539379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6" name="TextBox 285">
            <a:extLst>
              <a:ext uri="{FF2B5EF4-FFF2-40B4-BE49-F238E27FC236}">
                <a16:creationId xmlns:a16="http://schemas.microsoft.com/office/drawing/2014/main" id="{8E332C03-E17C-0AAE-8ABD-2B80B48FF778}"/>
              </a:ext>
            </a:extLst>
          </p:cNvPr>
          <p:cNvSpPr txBox="1"/>
          <p:nvPr userDrawn="1"/>
        </p:nvSpPr>
        <p:spPr>
          <a:xfrm rot="4800000">
            <a:off x="8834404" y="4088266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7" name="TextBox 286">
            <a:extLst>
              <a:ext uri="{FF2B5EF4-FFF2-40B4-BE49-F238E27FC236}">
                <a16:creationId xmlns:a16="http://schemas.microsoft.com/office/drawing/2014/main" id="{9D1A1B17-BF01-FC46-C412-44961F8F9F52}"/>
              </a:ext>
            </a:extLst>
          </p:cNvPr>
          <p:cNvSpPr txBox="1"/>
          <p:nvPr userDrawn="1"/>
        </p:nvSpPr>
        <p:spPr>
          <a:xfrm rot="11700000">
            <a:off x="8371777" y="4637153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8" name="TextBox 287">
            <a:extLst>
              <a:ext uri="{FF2B5EF4-FFF2-40B4-BE49-F238E27FC236}">
                <a16:creationId xmlns:a16="http://schemas.microsoft.com/office/drawing/2014/main" id="{8AA8D794-18D7-E8E3-0D0C-D101786F1597}"/>
              </a:ext>
            </a:extLst>
          </p:cNvPr>
          <p:cNvSpPr txBox="1"/>
          <p:nvPr userDrawn="1"/>
        </p:nvSpPr>
        <p:spPr>
          <a:xfrm rot="19200000">
            <a:off x="11147539" y="4637153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9" name="TextBox 288">
            <a:extLst>
              <a:ext uri="{FF2B5EF4-FFF2-40B4-BE49-F238E27FC236}">
                <a16:creationId xmlns:a16="http://schemas.microsoft.com/office/drawing/2014/main" id="{F5C6BCA9-A49B-73B1-5DE4-FEA1A3B9E97A}"/>
              </a:ext>
            </a:extLst>
          </p:cNvPr>
          <p:cNvSpPr txBox="1"/>
          <p:nvPr userDrawn="1"/>
        </p:nvSpPr>
        <p:spPr>
          <a:xfrm rot="2700000">
            <a:off x="6521269" y="5186040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90" name="TextBox 289">
            <a:extLst>
              <a:ext uri="{FF2B5EF4-FFF2-40B4-BE49-F238E27FC236}">
                <a16:creationId xmlns:a16="http://schemas.microsoft.com/office/drawing/2014/main" id="{1A841D2C-355A-C6A2-50D4-417F2D30AEE0}"/>
              </a:ext>
            </a:extLst>
          </p:cNvPr>
          <p:cNvSpPr txBox="1"/>
          <p:nvPr userDrawn="1"/>
        </p:nvSpPr>
        <p:spPr>
          <a:xfrm rot="600000">
            <a:off x="9759658" y="5186040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91" name="TextBox 290">
            <a:extLst>
              <a:ext uri="{FF2B5EF4-FFF2-40B4-BE49-F238E27FC236}">
                <a16:creationId xmlns:a16="http://schemas.microsoft.com/office/drawing/2014/main" id="{F890B98B-D9D3-CD89-0BA1-35D30776A1F9}"/>
              </a:ext>
            </a:extLst>
          </p:cNvPr>
          <p:cNvSpPr txBox="1"/>
          <p:nvPr userDrawn="1"/>
        </p:nvSpPr>
        <p:spPr>
          <a:xfrm rot="10200000">
            <a:off x="6983896" y="5734927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92" name="TextBox 291">
            <a:extLst>
              <a:ext uri="{FF2B5EF4-FFF2-40B4-BE49-F238E27FC236}">
                <a16:creationId xmlns:a16="http://schemas.microsoft.com/office/drawing/2014/main" id="{D66AA3C6-02D5-014A-F8D1-0FC67CE657FA}"/>
              </a:ext>
            </a:extLst>
          </p:cNvPr>
          <p:cNvSpPr txBox="1"/>
          <p:nvPr userDrawn="1"/>
        </p:nvSpPr>
        <p:spPr>
          <a:xfrm rot="14400000">
            <a:off x="11610164" y="5734927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93" name="TextBox 292">
            <a:extLst>
              <a:ext uri="{FF2B5EF4-FFF2-40B4-BE49-F238E27FC236}">
                <a16:creationId xmlns:a16="http://schemas.microsoft.com/office/drawing/2014/main" id="{4163441C-22C2-9BAD-A0CD-D43626814B7F}"/>
              </a:ext>
            </a:extLst>
          </p:cNvPr>
          <p:cNvSpPr txBox="1"/>
          <p:nvPr userDrawn="1"/>
        </p:nvSpPr>
        <p:spPr>
          <a:xfrm rot="17400000">
            <a:off x="6983896" y="6283818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94" name="TextBox 293">
            <a:extLst>
              <a:ext uri="{FF2B5EF4-FFF2-40B4-BE49-F238E27FC236}">
                <a16:creationId xmlns:a16="http://schemas.microsoft.com/office/drawing/2014/main" id="{990D6DAB-158E-55C5-E8D6-39600E15234C}"/>
              </a:ext>
            </a:extLst>
          </p:cNvPr>
          <p:cNvSpPr txBox="1"/>
          <p:nvPr userDrawn="1"/>
        </p:nvSpPr>
        <p:spPr>
          <a:xfrm rot="1500000">
            <a:off x="10222285" y="6283818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7FE33D-DE4C-4D0B-3BA8-CD027BDFEB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076"/>
          <a:stretch/>
        </p:blipFill>
        <p:spPr>
          <a:xfrm>
            <a:off x="712389" y="4818188"/>
            <a:ext cx="3480036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546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5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5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5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5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30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5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5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5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3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50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50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5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3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5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50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30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3" grpId="0"/>
      <p:bldP spid="274" grpId="0"/>
      <p:bldP spid="275" grpId="0"/>
      <p:bldP spid="276" grpId="0"/>
      <p:bldP spid="277" grpId="0"/>
      <p:bldP spid="278" grpId="0"/>
      <p:bldP spid="279" grpId="0"/>
      <p:bldP spid="280" grpId="0"/>
      <p:bldP spid="281" grpId="0"/>
      <p:bldP spid="282" grpId="0"/>
      <p:bldP spid="283" grpId="0"/>
      <p:bldP spid="284" grpId="0"/>
      <p:bldP spid="285" grpId="0"/>
      <p:bldP spid="286" grpId="0"/>
      <p:bldP spid="287" grpId="0"/>
      <p:bldP spid="288" grpId="0"/>
      <p:bldP spid="289" grpId="0"/>
      <p:bldP spid="290" grpId="0"/>
      <p:bldP spid="291" grpId="0"/>
      <p:bldP spid="292" grpId="0"/>
      <p:bldP spid="293" grpId="0"/>
      <p:bldP spid="294" grpId="0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ver_wTitle_Se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Text Placeholder 157">
            <a:extLst>
              <a:ext uri="{FF2B5EF4-FFF2-40B4-BE49-F238E27FC236}">
                <a16:creationId xmlns:a16="http://schemas.microsoft.com/office/drawing/2014/main" id="{5C2FCA78-633E-2CFA-D7AF-717A1FE36CA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9791" y="1303145"/>
            <a:ext cx="4552262" cy="113846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3600" b="1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  <a:endParaRPr lang="en-HK" dirty="0"/>
          </a:p>
        </p:txBody>
      </p:sp>
      <p:sp>
        <p:nvSpPr>
          <p:cNvPr id="158" name="Text Placeholder 157">
            <a:extLst>
              <a:ext uri="{FF2B5EF4-FFF2-40B4-BE49-F238E27FC236}">
                <a16:creationId xmlns:a16="http://schemas.microsoft.com/office/drawing/2014/main" id="{2ABCD71F-0CCB-0571-7086-B60D6F5672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9791" y="2844225"/>
            <a:ext cx="3182049" cy="338554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  <a:endParaRPr lang="en-HK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D9DBF8F-942C-620C-0F13-4AD596289BE8}"/>
              </a:ext>
            </a:extLst>
          </p:cNvPr>
          <p:cNvGrpSpPr/>
          <p:nvPr userDrawn="1"/>
        </p:nvGrpSpPr>
        <p:grpSpPr>
          <a:xfrm>
            <a:off x="6521269" y="246057"/>
            <a:ext cx="5396690" cy="6437871"/>
            <a:chOff x="6521269" y="246057"/>
            <a:chExt cx="5396690" cy="643787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8087747-E0F9-3548-31DE-DF13F308CC1C}"/>
                </a:ext>
              </a:extLst>
            </p:cNvPr>
            <p:cNvSpPr txBox="1"/>
            <p:nvPr/>
          </p:nvSpPr>
          <p:spPr>
            <a:xfrm>
              <a:off x="6521269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7154F11-E3A0-F91D-3429-07B27A11FB80}"/>
                </a:ext>
              </a:extLst>
            </p:cNvPr>
            <p:cNvSpPr txBox="1"/>
            <p:nvPr/>
          </p:nvSpPr>
          <p:spPr>
            <a:xfrm>
              <a:off x="6983896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F932CFB-AE0A-AB04-AF98-EAA89C5C82E5}"/>
                </a:ext>
              </a:extLst>
            </p:cNvPr>
            <p:cNvSpPr txBox="1"/>
            <p:nvPr/>
          </p:nvSpPr>
          <p:spPr>
            <a:xfrm>
              <a:off x="7446523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E5B78F7-A3B4-8A3B-4B64-167D5F90BDBF}"/>
                </a:ext>
              </a:extLst>
            </p:cNvPr>
            <p:cNvSpPr txBox="1"/>
            <p:nvPr/>
          </p:nvSpPr>
          <p:spPr>
            <a:xfrm>
              <a:off x="7909150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BCEAB1F-E81B-20D1-33BA-EDA1756B9524}"/>
                </a:ext>
              </a:extLst>
            </p:cNvPr>
            <p:cNvSpPr txBox="1"/>
            <p:nvPr/>
          </p:nvSpPr>
          <p:spPr>
            <a:xfrm>
              <a:off x="8371777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BF36739-A6F7-C41F-EC8E-B71C4BCA1603}"/>
                </a:ext>
              </a:extLst>
            </p:cNvPr>
            <p:cNvSpPr txBox="1"/>
            <p:nvPr/>
          </p:nvSpPr>
          <p:spPr>
            <a:xfrm>
              <a:off x="8834404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1FAC29EE-CD7B-A40E-8F20-F326B2E7DEC8}"/>
                </a:ext>
              </a:extLst>
            </p:cNvPr>
            <p:cNvSpPr txBox="1"/>
            <p:nvPr/>
          </p:nvSpPr>
          <p:spPr>
            <a:xfrm>
              <a:off x="9297031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79EC370D-BDEA-648C-73C5-4D1988B43434}"/>
                </a:ext>
              </a:extLst>
            </p:cNvPr>
            <p:cNvSpPr txBox="1"/>
            <p:nvPr/>
          </p:nvSpPr>
          <p:spPr>
            <a:xfrm>
              <a:off x="10222285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ACB720D5-25EE-C08C-EDD0-8EB111C5F207}"/>
                </a:ext>
              </a:extLst>
            </p:cNvPr>
            <p:cNvSpPr txBox="1"/>
            <p:nvPr/>
          </p:nvSpPr>
          <p:spPr>
            <a:xfrm>
              <a:off x="10684912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35ABCFC0-34F8-B9BC-8A6A-E8DBED243E9C}"/>
                </a:ext>
              </a:extLst>
            </p:cNvPr>
            <p:cNvSpPr txBox="1"/>
            <p:nvPr/>
          </p:nvSpPr>
          <p:spPr>
            <a:xfrm>
              <a:off x="11147539" y="24605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F90A197B-47BD-571D-7B3B-2EE27E6A5C35}"/>
                </a:ext>
              </a:extLst>
            </p:cNvPr>
            <p:cNvSpPr txBox="1"/>
            <p:nvPr/>
          </p:nvSpPr>
          <p:spPr>
            <a:xfrm>
              <a:off x="6521269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7FAF2985-E746-03E8-30EF-53A1E17C4392}"/>
                </a:ext>
              </a:extLst>
            </p:cNvPr>
            <p:cNvSpPr txBox="1"/>
            <p:nvPr/>
          </p:nvSpPr>
          <p:spPr>
            <a:xfrm>
              <a:off x="6983896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A2FD4FDA-F2DA-2CC6-D3DC-600A37822BBC}"/>
                </a:ext>
              </a:extLst>
            </p:cNvPr>
            <p:cNvSpPr txBox="1"/>
            <p:nvPr/>
          </p:nvSpPr>
          <p:spPr>
            <a:xfrm>
              <a:off x="7446523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B67AFFA9-17E3-9988-29D4-E4AB68A861B2}"/>
                </a:ext>
              </a:extLst>
            </p:cNvPr>
            <p:cNvSpPr txBox="1"/>
            <p:nvPr/>
          </p:nvSpPr>
          <p:spPr>
            <a:xfrm>
              <a:off x="8371777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E7802C72-7468-33F8-F3E6-6B2269538406}"/>
                </a:ext>
              </a:extLst>
            </p:cNvPr>
            <p:cNvSpPr txBox="1"/>
            <p:nvPr/>
          </p:nvSpPr>
          <p:spPr>
            <a:xfrm>
              <a:off x="8834404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28EE00F7-ADB8-8886-E7DB-F4B6CB01C025}"/>
                </a:ext>
              </a:extLst>
            </p:cNvPr>
            <p:cNvSpPr txBox="1"/>
            <p:nvPr/>
          </p:nvSpPr>
          <p:spPr>
            <a:xfrm>
              <a:off x="9297031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8EF3F17B-10FD-616B-A072-6CA5EB10923E}"/>
                </a:ext>
              </a:extLst>
            </p:cNvPr>
            <p:cNvSpPr txBox="1"/>
            <p:nvPr/>
          </p:nvSpPr>
          <p:spPr>
            <a:xfrm>
              <a:off x="9759658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F0ED8496-2D97-A78E-4AC8-205DA9AFD0E3}"/>
                </a:ext>
              </a:extLst>
            </p:cNvPr>
            <p:cNvSpPr txBox="1"/>
            <p:nvPr/>
          </p:nvSpPr>
          <p:spPr>
            <a:xfrm>
              <a:off x="10222285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56014091-0FE1-5DA2-973C-1C4C5BD6B7BE}"/>
                </a:ext>
              </a:extLst>
            </p:cNvPr>
            <p:cNvSpPr txBox="1"/>
            <p:nvPr/>
          </p:nvSpPr>
          <p:spPr>
            <a:xfrm>
              <a:off x="11147539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3E22F214-B188-F55A-6E5F-1C4A4D441284}"/>
                </a:ext>
              </a:extLst>
            </p:cNvPr>
            <p:cNvSpPr txBox="1"/>
            <p:nvPr/>
          </p:nvSpPr>
          <p:spPr>
            <a:xfrm>
              <a:off x="11610164" y="794944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44AB2163-5284-C0F2-A65C-B355F883CFA4}"/>
                </a:ext>
              </a:extLst>
            </p:cNvPr>
            <p:cNvSpPr txBox="1"/>
            <p:nvPr/>
          </p:nvSpPr>
          <p:spPr>
            <a:xfrm>
              <a:off x="6521269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61718A46-B19E-55C5-4F03-6FEB621ACF1B}"/>
                </a:ext>
              </a:extLst>
            </p:cNvPr>
            <p:cNvSpPr txBox="1"/>
            <p:nvPr/>
          </p:nvSpPr>
          <p:spPr>
            <a:xfrm>
              <a:off x="7446523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426F025A-AC0E-DA9C-6CAF-A8D4B1F76B68}"/>
                </a:ext>
              </a:extLst>
            </p:cNvPr>
            <p:cNvSpPr txBox="1"/>
            <p:nvPr/>
          </p:nvSpPr>
          <p:spPr>
            <a:xfrm>
              <a:off x="7909150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59B295B5-A33A-3749-7874-7DFDC3D182EC}"/>
                </a:ext>
              </a:extLst>
            </p:cNvPr>
            <p:cNvSpPr txBox="1"/>
            <p:nvPr/>
          </p:nvSpPr>
          <p:spPr>
            <a:xfrm>
              <a:off x="8834404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F12D2C9A-D600-AB1F-941D-EF82AD1C0CD5}"/>
                </a:ext>
              </a:extLst>
            </p:cNvPr>
            <p:cNvSpPr txBox="1"/>
            <p:nvPr/>
          </p:nvSpPr>
          <p:spPr>
            <a:xfrm>
              <a:off x="9297031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0521AEFB-8052-2F01-DB10-D6A3147EBF34}"/>
                </a:ext>
              </a:extLst>
            </p:cNvPr>
            <p:cNvSpPr txBox="1"/>
            <p:nvPr/>
          </p:nvSpPr>
          <p:spPr>
            <a:xfrm>
              <a:off x="9759658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7647F05F-0DE5-A6CD-53A2-053D549043AE}"/>
                </a:ext>
              </a:extLst>
            </p:cNvPr>
            <p:cNvSpPr txBox="1"/>
            <p:nvPr/>
          </p:nvSpPr>
          <p:spPr>
            <a:xfrm>
              <a:off x="10222285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2FE9C86B-3398-AC7B-2CBB-D176D123309B}"/>
                </a:ext>
              </a:extLst>
            </p:cNvPr>
            <p:cNvSpPr txBox="1"/>
            <p:nvPr/>
          </p:nvSpPr>
          <p:spPr>
            <a:xfrm>
              <a:off x="10684912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95CA659F-B71F-1098-D269-E9D511F921CC}"/>
                </a:ext>
              </a:extLst>
            </p:cNvPr>
            <p:cNvSpPr txBox="1"/>
            <p:nvPr/>
          </p:nvSpPr>
          <p:spPr>
            <a:xfrm>
              <a:off x="11147539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1AB6E689-1962-0049-7145-08794628A5B5}"/>
                </a:ext>
              </a:extLst>
            </p:cNvPr>
            <p:cNvSpPr txBox="1"/>
            <p:nvPr/>
          </p:nvSpPr>
          <p:spPr>
            <a:xfrm>
              <a:off x="11610164" y="1343831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C39E4D0F-FE95-AB53-86A3-7406B0824E31}"/>
                </a:ext>
              </a:extLst>
            </p:cNvPr>
            <p:cNvSpPr txBox="1"/>
            <p:nvPr/>
          </p:nvSpPr>
          <p:spPr>
            <a:xfrm>
              <a:off x="6521269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27D098C9-F598-4CFC-0A8F-21334309276C}"/>
                </a:ext>
              </a:extLst>
            </p:cNvPr>
            <p:cNvSpPr txBox="1"/>
            <p:nvPr/>
          </p:nvSpPr>
          <p:spPr>
            <a:xfrm>
              <a:off x="6983896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D6697219-04BE-7762-1B6E-D05EB04D88D0}"/>
                </a:ext>
              </a:extLst>
            </p:cNvPr>
            <p:cNvSpPr txBox="1"/>
            <p:nvPr/>
          </p:nvSpPr>
          <p:spPr>
            <a:xfrm>
              <a:off x="7909150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0C874369-E98B-91A3-C25A-3538C2BB9469}"/>
                </a:ext>
              </a:extLst>
            </p:cNvPr>
            <p:cNvSpPr txBox="1"/>
            <p:nvPr/>
          </p:nvSpPr>
          <p:spPr>
            <a:xfrm>
              <a:off x="8371777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9D7F8D3D-EACD-460B-BA03-664E198E1121}"/>
                </a:ext>
              </a:extLst>
            </p:cNvPr>
            <p:cNvSpPr txBox="1"/>
            <p:nvPr/>
          </p:nvSpPr>
          <p:spPr>
            <a:xfrm>
              <a:off x="8834404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9EBAD97A-F6F5-0629-A21F-0F9F3DCA6095}"/>
                </a:ext>
              </a:extLst>
            </p:cNvPr>
            <p:cNvSpPr txBox="1"/>
            <p:nvPr/>
          </p:nvSpPr>
          <p:spPr>
            <a:xfrm>
              <a:off x="9297031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DC1A12FF-55B7-6DAB-2574-1A8ACEC3857D}"/>
                </a:ext>
              </a:extLst>
            </p:cNvPr>
            <p:cNvSpPr txBox="1"/>
            <p:nvPr/>
          </p:nvSpPr>
          <p:spPr>
            <a:xfrm>
              <a:off x="9759658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31DB6CB1-1D1A-9545-9817-C407014B9E3A}"/>
                </a:ext>
              </a:extLst>
            </p:cNvPr>
            <p:cNvSpPr txBox="1"/>
            <p:nvPr/>
          </p:nvSpPr>
          <p:spPr>
            <a:xfrm>
              <a:off x="10222285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42FA1913-F9D1-2C4A-B2F6-CA5A0DAF3543}"/>
                </a:ext>
              </a:extLst>
            </p:cNvPr>
            <p:cNvSpPr txBox="1"/>
            <p:nvPr/>
          </p:nvSpPr>
          <p:spPr>
            <a:xfrm>
              <a:off x="10684912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7D6A8166-3330-2379-898C-FCDB5A444E7C}"/>
                </a:ext>
              </a:extLst>
            </p:cNvPr>
            <p:cNvSpPr txBox="1"/>
            <p:nvPr/>
          </p:nvSpPr>
          <p:spPr>
            <a:xfrm>
              <a:off x="11147539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96AE8D27-F958-201F-CC62-C531838A226E}"/>
                </a:ext>
              </a:extLst>
            </p:cNvPr>
            <p:cNvSpPr txBox="1"/>
            <p:nvPr/>
          </p:nvSpPr>
          <p:spPr>
            <a:xfrm>
              <a:off x="11610164" y="18927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C2A8AB6E-5E32-FBEA-9670-7F6FC2F5BE3D}"/>
                </a:ext>
              </a:extLst>
            </p:cNvPr>
            <p:cNvSpPr txBox="1"/>
            <p:nvPr/>
          </p:nvSpPr>
          <p:spPr>
            <a:xfrm>
              <a:off x="6521269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139345D0-6926-F666-4128-7EF8BC066670}"/>
                </a:ext>
              </a:extLst>
            </p:cNvPr>
            <p:cNvSpPr txBox="1"/>
            <p:nvPr/>
          </p:nvSpPr>
          <p:spPr>
            <a:xfrm>
              <a:off x="6983896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2E09A565-8787-6C28-50E9-0B8268CDA899}"/>
                </a:ext>
              </a:extLst>
            </p:cNvPr>
            <p:cNvSpPr txBox="1"/>
            <p:nvPr/>
          </p:nvSpPr>
          <p:spPr>
            <a:xfrm>
              <a:off x="7446523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FCFD4E66-664A-6DC7-5546-CD9665A0E0D1}"/>
                </a:ext>
              </a:extLst>
            </p:cNvPr>
            <p:cNvSpPr txBox="1"/>
            <p:nvPr/>
          </p:nvSpPr>
          <p:spPr>
            <a:xfrm>
              <a:off x="7909150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6A35270B-A7C2-CFE0-28D3-536DB1695356}"/>
                </a:ext>
              </a:extLst>
            </p:cNvPr>
            <p:cNvSpPr txBox="1"/>
            <p:nvPr/>
          </p:nvSpPr>
          <p:spPr>
            <a:xfrm>
              <a:off x="8834404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A0E1DF03-7FA8-27AD-9ADB-467AF6EE1973}"/>
                </a:ext>
              </a:extLst>
            </p:cNvPr>
            <p:cNvSpPr txBox="1"/>
            <p:nvPr/>
          </p:nvSpPr>
          <p:spPr>
            <a:xfrm>
              <a:off x="9759658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1EC14AC0-B643-DD9A-4AD4-91BDE9D0280C}"/>
                </a:ext>
              </a:extLst>
            </p:cNvPr>
            <p:cNvSpPr txBox="1"/>
            <p:nvPr/>
          </p:nvSpPr>
          <p:spPr>
            <a:xfrm>
              <a:off x="10222285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8AD1423C-6D24-19D0-C2D9-677CD7187B32}"/>
                </a:ext>
              </a:extLst>
            </p:cNvPr>
            <p:cNvSpPr txBox="1"/>
            <p:nvPr/>
          </p:nvSpPr>
          <p:spPr>
            <a:xfrm>
              <a:off x="10684912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02A83512-AC86-652B-2BD4-4430B76F7D26}"/>
                </a:ext>
              </a:extLst>
            </p:cNvPr>
            <p:cNvSpPr txBox="1"/>
            <p:nvPr/>
          </p:nvSpPr>
          <p:spPr>
            <a:xfrm>
              <a:off x="11610164" y="2441605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4A56DF3A-C4D6-C833-270D-B17F95998AEE}"/>
                </a:ext>
              </a:extLst>
            </p:cNvPr>
            <p:cNvSpPr txBox="1"/>
            <p:nvPr/>
          </p:nvSpPr>
          <p:spPr>
            <a:xfrm>
              <a:off x="6521269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F70A13C4-CE74-6848-B64C-50EE51A35F96}"/>
                </a:ext>
              </a:extLst>
            </p:cNvPr>
            <p:cNvSpPr txBox="1"/>
            <p:nvPr/>
          </p:nvSpPr>
          <p:spPr>
            <a:xfrm>
              <a:off x="6983896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F1767C37-E621-7F4F-CF2F-8686616CEB6F}"/>
                </a:ext>
              </a:extLst>
            </p:cNvPr>
            <p:cNvSpPr txBox="1"/>
            <p:nvPr/>
          </p:nvSpPr>
          <p:spPr>
            <a:xfrm>
              <a:off x="7446523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4B88F9FA-F06F-631F-8884-C4E87A901773}"/>
                </a:ext>
              </a:extLst>
            </p:cNvPr>
            <p:cNvSpPr txBox="1"/>
            <p:nvPr/>
          </p:nvSpPr>
          <p:spPr>
            <a:xfrm>
              <a:off x="7909150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BB0AE038-AA24-39B4-8A52-AE5DC102D7E7}"/>
                </a:ext>
              </a:extLst>
            </p:cNvPr>
            <p:cNvSpPr txBox="1"/>
            <p:nvPr/>
          </p:nvSpPr>
          <p:spPr>
            <a:xfrm>
              <a:off x="8371777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C5ECC14F-8815-0241-8D27-22F33E7F10E6}"/>
                </a:ext>
              </a:extLst>
            </p:cNvPr>
            <p:cNvSpPr txBox="1"/>
            <p:nvPr/>
          </p:nvSpPr>
          <p:spPr>
            <a:xfrm>
              <a:off x="8834404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553D8808-9601-6DC7-C0A4-9EBAB4AC3503}"/>
                </a:ext>
              </a:extLst>
            </p:cNvPr>
            <p:cNvSpPr txBox="1"/>
            <p:nvPr/>
          </p:nvSpPr>
          <p:spPr>
            <a:xfrm>
              <a:off x="9297031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CCA98DCE-A55B-BD5C-CEEB-DFB8C4BB72AB}"/>
                </a:ext>
              </a:extLst>
            </p:cNvPr>
            <p:cNvSpPr txBox="1"/>
            <p:nvPr/>
          </p:nvSpPr>
          <p:spPr>
            <a:xfrm>
              <a:off x="9759658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88E9F87C-92A0-4937-F871-6DE71A2B22BB}"/>
                </a:ext>
              </a:extLst>
            </p:cNvPr>
            <p:cNvSpPr txBox="1"/>
            <p:nvPr/>
          </p:nvSpPr>
          <p:spPr>
            <a:xfrm>
              <a:off x="10684912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71FF65CF-A036-8961-8C7D-5BBF109E36CC}"/>
                </a:ext>
              </a:extLst>
            </p:cNvPr>
            <p:cNvSpPr txBox="1"/>
            <p:nvPr/>
          </p:nvSpPr>
          <p:spPr>
            <a:xfrm>
              <a:off x="11147539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6FFF6B08-9957-990A-2EFE-2EE2249771A9}"/>
                </a:ext>
              </a:extLst>
            </p:cNvPr>
            <p:cNvSpPr txBox="1"/>
            <p:nvPr/>
          </p:nvSpPr>
          <p:spPr>
            <a:xfrm>
              <a:off x="11610164" y="2990492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097C935B-2B27-0201-6067-0DA3EFF8D73F}"/>
                </a:ext>
              </a:extLst>
            </p:cNvPr>
            <p:cNvSpPr txBox="1"/>
            <p:nvPr/>
          </p:nvSpPr>
          <p:spPr>
            <a:xfrm>
              <a:off x="6521269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4C37EE59-1EE8-5557-FCCE-16735A0F6FB1}"/>
                </a:ext>
              </a:extLst>
            </p:cNvPr>
            <p:cNvSpPr txBox="1"/>
            <p:nvPr/>
          </p:nvSpPr>
          <p:spPr>
            <a:xfrm>
              <a:off x="6983896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2E746940-6471-6172-BE23-EA4DE180F7EA}"/>
                </a:ext>
              </a:extLst>
            </p:cNvPr>
            <p:cNvSpPr txBox="1"/>
            <p:nvPr/>
          </p:nvSpPr>
          <p:spPr>
            <a:xfrm>
              <a:off x="7446523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5" name="TextBox 214">
              <a:extLst>
                <a:ext uri="{FF2B5EF4-FFF2-40B4-BE49-F238E27FC236}">
                  <a16:creationId xmlns:a16="http://schemas.microsoft.com/office/drawing/2014/main" id="{454E32ED-88BA-8F7F-CDC8-F67D34CD57DB}"/>
                </a:ext>
              </a:extLst>
            </p:cNvPr>
            <p:cNvSpPr txBox="1"/>
            <p:nvPr/>
          </p:nvSpPr>
          <p:spPr>
            <a:xfrm>
              <a:off x="8371777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9572614C-D4F6-4D4E-9014-29BDB2756AF2}"/>
                </a:ext>
              </a:extLst>
            </p:cNvPr>
            <p:cNvSpPr txBox="1"/>
            <p:nvPr/>
          </p:nvSpPr>
          <p:spPr>
            <a:xfrm>
              <a:off x="8834404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4437789B-1E86-7337-DA18-47B804FA35AE}"/>
                </a:ext>
              </a:extLst>
            </p:cNvPr>
            <p:cNvSpPr txBox="1"/>
            <p:nvPr/>
          </p:nvSpPr>
          <p:spPr>
            <a:xfrm>
              <a:off x="9297031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FEF25779-E277-21F8-49C5-9D8A6EA2CD2D}"/>
                </a:ext>
              </a:extLst>
            </p:cNvPr>
            <p:cNvSpPr txBox="1"/>
            <p:nvPr/>
          </p:nvSpPr>
          <p:spPr>
            <a:xfrm>
              <a:off x="9759658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329855BF-C1D7-CD11-94A3-B557D5797481}"/>
                </a:ext>
              </a:extLst>
            </p:cNvPr>
            <p:cNvSpPr txBox="1"/>
            <p:nvPr/>
          </p:nvSpPr>
          <p:spPr>
            <a:xfrm>
              <a:off x="10222285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D7449A39-D457-0872-5E52-17C1FF8BD041}"/>
                </a:ext>
              </a:extLst>
            </p:cNvPr>
            <p:cNvSpPr txBox="1"/>
            <p:nvPr/>
          </p:nvSpPr>
          <p:spPr>
            <a:xfrm>
              <a:off x="11147539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722EE0D5-CF64-41A8-A735-F7F076093000}"/>
                </a:ext>
              </a:extLst>
            </p:cNvPr>
            <p:cNvSpPr txBox="1"/>
            <p:nvPr/>
          </p:nvSpPr>
          <p:spPr>
            <a:xfrm>
              <a:off x="11610164" y="3539379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71313D74-9643-159A-2984-1C589E1F8802}"/>
                </a:ext>
              </a:extLst>
            </p:cNvPr>
            <p:cNvSpPr txBox="1"/>
            <p:nvPr/>
          </p:nvSpPr>
          <p:spPr>
            <a:xfrm>
              <a:off x="6521269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ACCA8264-065B-05CD-5951-FF0E27FEE8B1}"/>
                </a:ext>
              </a:extLst>
            </p:cNvPr>
            <p:cNvSpPr txBox="1"/>
            <p:nvPr/>
          </p:nvSpPr>
          <p:spPr>
            <a:xfrm>
              <a:off x="6983896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14768D46-B5C6-ECE4-1972-C4539470A3FD}"/>
                </a:ext>
              </a:extLst>
            </p:cNvPr>
            <p:cNvSpPr txBox="1"/>
            <p:nvPr/>
          </p:nvSpPr>
          <p:spPr>
            <a:xfrm>
              <a:off x="7446523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3045D90B-BC6D-4B90-D338-EEEF6835E7DC}"/>
                </a:ext>
              </a:extLst>
            </p:cNvPr>
            <p:cNvSpPr txBox="1"/>
            <p:nvPr/>
          </p:nvSpPr>
          <p:spPr>
            <a:xfrm>
              <a:off x="7909150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DCDB8575-6B75-46CD-205F-B1943A7B2F4C}"/>
                </a:ext>
              </a:extLst>
            </p:cNvPr>
            <p:cNvSpPr txBox="1"/>
            <p:nvPr/>
          </p:nvSpPr>
          <p:spPr>
            <a:xfrm>
              <a:off x="8371777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A49DF285-B8B0-CD59-4C32-15E6C1BFEC15}"/>
                </a:ext>
              </a:extLst>
            </p:cNvPr>
            <p:cNvSpPr txBox="1"/>
            <p:nvPr/>
          </p:nvSpPr>
          <p:spPr>
            <a:xfrm>
              <a:off x="9297031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EFAC2DD6-5924-3D4D-65F8-1AEDF3A08A1B}"/>
                </a:ext>
              </a:extLst>
            </p:cNvPr>
            <p:cNvSpPr txBox="1"/>
            <p:nvPr/>
          </p:nvSpPr>
          <p:spPr>
            <a:xfrm>
              <a:off x="9759658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22311D11-670C-8B61-2D54-8DC1F9C4815B}"/>
                </a:ext>
              </a:extLst>
            </p:cNvPr>
            <p:cNvSpPr txBox="1"/>
            <p:nvPr/>
          </p:nvSpPr>
          <p:spPr>
            <a:xfrm>
              <a:off x="10222285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A0C25F3B-D618-A00B-72D4-E1AB6B094142}"/>
                </a:ext>
              </a:extLst>
            </p:cNvPr>
            <p:cNvSpPr txBox="1"/>
            <p:nvPr/>
          </p:nvSpPr>
          <p:spPr>
            <a:xfrm>
              <a:off x="10684912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2436BA40-5C07-32D2-67B7-75530A3AABB3}"/>
                </a:ext>
              </a:extLst>
            </p:cNvPr>
            <p:cNvSpPr txBox="1"/>
            <p:nvPr/>
          </p:nvSpPr>
          <p:spPr>
            <a:xfrm>
              <a:off x="11147539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BA76A6C3-9959-B3E9-E871-FEAB69835F2C}"/>
                </a:ext>
              </a:extLst>
            </p:cNvPr>
            <p:cNvSpPr txBox="1"/>
            <p:nvPr/>
          </p:nvSpPr>
          <p:spPr>
            <a:xfrm>
              <a:off x="11610164" y="4088266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FD219C77-88EC-A75E-0E3B-C981E782CEE7}"/>
                </a:ext>
              </a:extLst>
            </p:cNvPr>
            <p:cNvSpPr txBox="1"/>
            <p:nvPr/>
          </p:nvSpPr>
          <p:spPr>
            <a:xfrm>
              <a:off x="6521269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9466ED29-8CA6-5591-0EF9-7C6E316A9D4E}"/>
                </a:ext>
              </a:extLst>
            </p:cNvPr>
            <p:cNvSpPr txBox="1"/>
            <p:nvPr/>
          </p:nvSpPr>
          <p:spPr>
            <a:xfrm>
              <a:off x="6983896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2E3F46E3-80EB-E186-205D-49E24718E112}"/>
                </a:ext>
              </a:extLst>
            </p:cNvPr>
            <p:cNvSpPr txBox="1"/>
            <p:nvPr/>
          </p:nvSpPr>
          <p:spPr>
            <a:xfrm>
              <a:off x="7446523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09504F19-3417-6E7A-BB1A-AFD32D683ECE}"/>
                </a:ext>
              </a:extLst>
            </p:cNvPr>
            <p:cNvSpPr txBox="1"/>
            <p:nvPr/>
          </p:nvSpPr>
          <p:spPr>
            <a:xfrm>
              <a:off x="7909150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E40B3B05-1047-FD17-13B5-8A53EFF91903}"/>
                </a:ext>
              </a:extLst>
            </p:cNvPr>
            <p:cNvSpPr txBox="1"/>
            <p:nvPr/>
          </p:nvSpPr>
          <p:spPr>
            <a:xfrm>
              <a:off x="8834404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EF619EB4-898E-644B-191C-C0865C33A06F}"/>
                </a:ext>
              </a:extLst>
            </p:cNvPr>
            <p:cNvSpPr txBox="1"/>
            <p:nvPr/>
          </p:nvSpPr>
          <p:spPr>
            <a:xfrm>
              <a:off x="9297031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12A34508-F075-0BF2-972B-9C016DBA5A4F}"/>
                </a:ext>
              </a:extLst>
            </p:cNvPr>
            <p:cNvSpPr txBox="1"/>
            <p:nvPr/>
          </p:nvSpPr>
          <p:spPr>
            <a:xfrm>
              <a:off x="9759658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0" name="TextBox 239">
              <a:extLst>
                <a:ext uri="{FF2B5EF4-FFF2-40B4-BE49-F238E27FC236}">
                  <a16:creationId xmlns:a16="http://schemas.microsoft.com/office/drawing/2014/main" id="{D91D70DF-E70D-ED30-D69C-D5E254D3B3F2}"/>
                </a:ext>
              </a:extLst>
            </p:cNvPr>
            <p:cNvSpPr txBox="1"/>
            <p:nvPr/>
          </p:nvSpPr>
          <p:spPr>
            <a:xfrm>
              <a:off x="10222285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3FFB4A11-9748-121A-B657-CEE511CE329E}"/>
                </a:ext>
              </a:extLst>
            </p:cNvPr>
            <p:cNvSpPr txBox="1"/>
            <p:nvPr/>
          </p:nvSpPr>
          <p:spPr>
            <a:xfrm>
              <a:off x="10684912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DBE62996-5452-9127-261C-8C6E3682D700}"/>
                </a:ext>
              </a:extLst>
            </p:cNvPr>
            <p:cNvSpPr txBox="1"/>
            <p:nvPr/>
          </p:nvSpPr>
          <p:spPr>
            <a:xfrm>
              <a:off x="11610164" y="4637153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3" name="TextBox 242">
              <a:extLst>
                <a:ext uri="{FF2B5EF4-FFF2-40B4-BE49-F238E27FC236}">
                  <a16:creationId xmlns:a16="http://schemas.microsoft.com/office/drawing/2014/main" id="{1C6FE513-DDB7-ECDB-0F78-C82498F6B628}"/>
                </a:ext>
              </a:extLst>
            </p:cNvPr>
            <p:cNvSpPr txBox="1"/>
            <p:nvPr/>
          </p:nvSpPr>
          <p:spPr>
            <a:xfrm>
              <a:off x="6983896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FC0BAD9A-AE78-7BF3-AC55-770C5A089DA8}"/>
                </a:ext>
              </a:extLst>
            </p:cNvPr>
            <p:cNvSpPr txBox="1"/>
            <p:nvPr/>
          </p:nvSpPr>
          <p:spPr>
            <a:xfrm>
              <a:off x="7446523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81E13AD1-82D3-7F9B-C8D9-F52667D66DC9}"/>
                </a:ext>
              </a:extLst>
            </p:cNvPr>
            <p:cNvSpPr txBox="1"/>
            <p:nvPr/>
          </p:nvSpPr>
          <p:spPr>
            <a:xfrm>
              <a:off x="7909150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DDD82497-4350-13C3-7F1A-338A444CE3EB}"/>
                </a:ext>
              </a:extLst>
            </p:cNvPr>
            <p:cNvSpPr txBox="1"/>
            <p:nvPr/>
          </p:nvSpPr>
          <p:spPr>
            <a:xfrm>
              <a:off x="8371777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E636CB9D-F456-D432-C20F-B8824280981A}"/>
                </a:ext>
              </a:extLst>
            </p:cNvPr>
            <p:cNvSpPr txBox="1"/>
            <p:nvPr/>
          </p:nvSpPr>
          <p:spPr>
            <a:xfrm>
              <a:off x="8834404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DC6185F3-E97A-0A10-0538-65735EBBDECD}"/>
                </a:ext>
              </a:extLst>
            </p:cNvPr>
            <p:cNvSpPr txBox="1"/>
            <p:nvPr/>
          </p:nvSpPr>
          <p:spPr>
            <a:xfrm>
              <a:off x="9297031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649E026E-60C6-6F5B-28DD-DD21C16A9183}"/>
                </a:ext>
              </a:extLst>
            </p:cNvPr>
            <p:cNvSpPr txBox="1"/>
            <p:nvPr/>
          </p:nvSpPr>
          <p:spPr>
            <a:xfrm>
              <a:off x="10222285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5D97C25D-5649-6E8D-B7D7-A7FB8F5C2B09}"/>
                </a:ext>
              </a:extLst>
            </p:cNvPr>
            <p:cNvSpPr txBox="1"/>
            <p:nvPr/>
          </p:nvSpPr>
          <p:spPr>
            <a:xfrm>
              <a:off x="10684912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DED23F02-AC89-499F-41D8-6C7674BA7616}"/>
                </a:ext>
              </a:extLst>
            </p:cNvPr>
            <p:cNvSpPr txBox="1"/>
            <p:nvPr/>
          </p:nvSpPr>
          <p:spPr>
            <a:xfrm>
              <a:off x="11147539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8A5778D1-F522-25E6-20C5-64B1FE6682B8}"/>
                </a:ext>
              </a:extLst>
            </p:cNvPr>
            <p:cNvSpPr txBox="1"/>
            <p:nvPr/>
          </p:nvSpPr>
          <p:spPr>
            <a:xfrm>
              <a:off x="11610164" y="5186040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06509AAF-7CA1-400E-5992-4482A5763B67}"/>
                </a:ext>
              </a:extLst>
            </p:cNvPr>
            <p:cNvSpPr txBox="1"/>
            <p:nvPr/>
          </p:nvSpPr>
          <p:spPr>
            <a:xfrm>
              <a:off x="6521269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4" name="TextBox 253">
              <a:extLst>
                <a:ext uri="{FF2B5EF4-FFF2-40B4-BE49-F238E27FC236}">
                  <a16:creationId xmlns:a16="http://schemas.microsoft.com/office/drawing/2014/main" id="{C61C6326-5806-1E40-E724-3A56DBD69843}"/>
                </a:ext>
              </a:extLst>
            </p:cNvPr>
            <p:cNvSpPr txBox="1"/>
            <p:nvPr/>
          </p:nvSpPr>
          <p:spPr>
            <a:xfrm>
              <a:off x="7446523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CB25D377-3FF6-0755-9347-6834ED195ADB}"/>
                </a:ext>
              </a:extLst>
            </p:cNvPr>
            <p:cNvSpPr txBox="1"/>
            <p:nvPr/>
          </p:nvSpPr>
          <p:spPr>
            <a:xfrm>
              <a:off x="7909150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1C60D20E-9E3B-10C0-6E6C-D1E01B9456EB}"/>
                </a:ext>
              </a:extLst>
            </p:cNvPr>
            <p:cNvSpPr txBox="1"/>
            <p:nvPr/>
          </p:nvSpPr>
          <p:spPr>
            <a:xfrm>
              <a:off x="8371777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5AD61AFF-3B6C-62A3-3F35-711D94B47C2E}"/>
                </a:ext>
              </a:extLst>
            </p:cNvPr>
            <p:cNvSpPr txBox="1"/>
            <p:nvPr/>
          </p:nvSpPr>
          <p:spPr>
            <a:xfrm>
              <a:off x="8834404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8" name="TextBox 257">
              <a:extLst>
                <a:ext uri="{FF2B5EF4-FFF2-40B4-BE49-F238E27FC236}">
                  <a16:creationId xmlns:a16="http://schemas.microsoft.com/office/drawing/2014/main" id="{D1628D3B-6751-9EB0-138B-BC8A21338313}"/>
                </a:ext>
              </a:extLst>
            </p:cNvPr>
            <p:cNvSpPr txBox="1"/>
            <p:nvPr/>
          </p:nvSpPr>
          <p:spPr>
            <a:xfrm>
              <a:off x="9297031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3BDCDE82-A517-0923-8EFD-7FAC8F5F5407}"/>
                </a:ext>
              </a:extLst>
            </p:cNvPr>
            <p:cNvSpPr txBox="1"/>
            <p:nvPr/>
          </p:nvSpPr>
          <p:spPr>
            <a:xfrm>
              <a:off x="9759658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FE142B5D-8A77-1F88-5E8D-8E0C5C1B6A56}"/>
                </a:ext>
              </a:extLst>
            </p:cNvPr>
            <p:cNvSpPr txBox="1"/>
            <p:nvPr/>
          </p:nvSpPr>
          <p:spPr>
            <a:xfrm>
              <a:off x="10222285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96519D03-127E-881E-1F87-48A14E67E69D}"/>
                </a:ext>
              </a:extLst>
            </p:cNvPr>
            <p:cNvSpPr txBox="1"/>
            <p:nvPr/>
          </p:nvSpPr>
          <p:spPr>
            <a:xfrm>
              <a:off x="10684912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16316D28-ED4A-3379-1C37-94405B026C1E}"/>
                </a:ext>
              </a:extLst>
            </p:cNvPr>
            <p:cNvSpPr txBox="1"/>
            <p:nvPr/>
          </p:nvSpPr>
          <p:spPr>
            <a:xfrm>
              <a:off x="11147539" y="5734927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id="{111BDBBA-88A9-BD93-3569-4AC6BB9F61CE}"/>
                </a:ext>
              </a:extLst>
            </p:cNvPr>
            <p:cNvSpPr txBox="1"/>
            <p:nvPr/>
          </p:nvSpPr>
          <p:spPr>
            <a:xfrm>
              <a:off x="6521269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54772C87-C0B3-F11E-BA56-2923F4F7CCE0}"/>
                </a:ext>
              </a:extLst>
            </p:cNvPr>
            <p:cNvSpPr txBox="1"/>
            <p:nvPr/>
          </p:nvSpPr>
          <p:spPr>
            <a:xfrm>
              <a:off x="7446523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E09F0DE6-8AD9-821F-50B9-77C49E93583B}"/>
                </a:ext>
              </a:extLst>
            </p:cNvPr>
            <p:cNvSpPr txBox="1"/>
            <p:nvPr/>
          </p:nvSpPr>
          <p:spPr>
            <a:xfrm>
              <a:off x="7909150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ACEB4DBF-1910-E6FD-25BD-C4938C05512A}"/>
                </a:ext>
              </a:extLst>
            </p:cNvPr>
            <p:cNvSpPr txBox="1"/>
            <p:nvPr/>
          </p:nvSpPr>
          <p:spPr>
            <a:xfrm>
              <a:off x="8371777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287D5974-6DEA-2401-3700-E70D3C306A44}"/>
                </a:ext>
              </a:extLst>
            </p:cNvPr>
            <p:cNvSpPr txBox="1"/>
            <p:nvPr/>
          </p:nvSpPr>
          <p:spPr>
            <a:xfrm>
              <a:off x="8834404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A5F6BBF7-15E4-740E-76A0-449D5678EBAD}"/>
                </a:ext>
              </a:extLst>
            </p:cNvPr>
            <p:cNvSpPr txBox="1"/>
            <p:nvPr/>
          </p:nvSpPr>
          <p:spPr>
            <a:xfrm>
              <a:off x="9297031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1E266928-1804-41AD-5CE3-96932901E1CD}"/>
                </a:ext>
              </a:extLst>
            </p:cNvPr>
            <p:cNvSpPr txBox="1"/>
            <p:nvPr/>
          </p:nvSpPr>
          <p:spPr>
            <a:xfrm>
              <a:off x="9759658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0EDC29EF-6A3A-E288-F305-5E614E8271AC}"/>
                </a:ext>
              </a:extLst>
            </p:cNvPr>
            <p:cNvSpPr txBox="1"/>
            <p:nvPr/>
          </p:nvSpPr>
          <p:spPr>
            <a:xfrm>
              <a:off x="10684912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9ADD59A1-B829-C0FB-7B5A-CDBA92691428}"/>
                </a:ext>
              </a:extLst>
            </p:cNvPr>
            <p:cNvSpPr txBox="1"/>
            <p:nvPr/>
          </p:nvSpPr>
          <p:spPr>
            <a:xfrm>
              <a:off x="11147539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DAC627AE-E2FE-A616-ABCD-77637A6BC5E5}"/>
                </a:ext>
              </a:extLst>
            </p:cNvPr>
            <p:cNvSpPr txBox="1"/>
            <p:nvPr/>
          </p:nvSpPr>
          <p:spPr>
            <a:xfrm>
              <a:off x="11610164" y="6283818"/>
              <a:ext cx="30779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HK" sz="2000" dirty="0">
                  <a:solidFill>
                    <a:schemeClr val="bg1">
                      <a:lumMod val="75000"/>
                    </a:schemeClr>
                  </a:solidFill>
                  <a:latin typeface="Avenir Next LT Pro Light" panose="020B0304020202020204" pitchFamily="34" charset="0"/>
                </a:rPr>
                <a:t>E</a:t>
              </a:r>
            </a:p>
          </p:txBody>
        </p:sp>
      </p:grpSp>
      <p:sp>
        <p:nvSpPr>
          <p:cNvPr id="273" name="TextBox 272">
            <a:extLst>
              <a:ext uri="{FF2B5EF4-FFF2-40B4-BE49-F238E27FC236}">
                <a16:creationId xmlns:a16="http://schemas.microsoft.com/office/drawing/2014/main" id="{FCD7D726-ED8F-F278-69B0-7408304E1F75}"/>
              </a:ext>
            </a:extLst>
          </p:cNvPr>
          <p:cNvSpPr txBox="1"/>
          <p:nvPr userDrawn="1"/>
        </p:nvSpPr>
        <p:spPr>
          <a:xfrm rot="16200000">
            <a:off x="9759658" y="246057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74" name="TextBox 273">
            <a:extLst>
              <a:ext uri="{FF2B5EF4-FFF2-40B4-BE49-F238E27FC236}">
                <a16:creationId xmlns:a16="http://schemas.microsoft.com/office/drawing/2014/main" id="{FB14022D-BF5D-7BB8-CBBB-06B68D411FA2}"/>
              </a:ext>
            </a:extLst>
          </p:cNvPr>
          <p:cNvSpPr txBox="1"/>
          <p:nvPr userDrawn="1"/>
        </p:nvSpPr>
        <p:spPr>
          <a:xfrm rot="13800000">
            <a:off x="11610164" y="246057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75" name="TextBox 274">
            <a:extLst>
              <a:ext uri="{FF2B5EF4-FFF2-40B4-BE49-F238E27FC236}">
                <a16:creationId xmlns:a16="http://schemas.microsoft.com/office/drawing/2014/main" id="{451C4DCD-909B-5299-600D-DE33D35CFDBB}"/>
              </a:ext>
            </a:extLst>
          </p:cNvPr>
          <p:cNvSpPr txBox="1"/>
          <p:nvPr userDrawn="1"/>
        </p:nvSpPr>
        <p:spPr>
          <a:xfrm rot="2100000">
            <a:off x="7909150" y="794944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76" name="TextBox 275">
            <a:extLst>
              <a:ext uri="{FF2B5EF4-FFF2-40B4-BE49-F238E27FC236}">
                <a16:creationId xmlns:a16="http://schemas.microsoft.com/office/drawing/2014/main" id="{CBA8D5D1-A200-8D8E-5B33-93704EAE3D3A}"/>
              </a:ext>
            </a:extLst>
          </p:cNvPr>
          <p:cNvSpPr txBox="1"/>
          <p:nvPr userDrawn="1"/>
        </p:nvSpPr>
        <p:spPr>
          <a:xfrm rot="3599825">
            <a:off x="10684912" y="794944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77" name="TextBox 276">
            <a:extLst>
              <a:ext uri="{FF2B5EF4-FFF2-40B4-BE49-F238E27FC236}">
                <a16:creationId xmlns:a16="http://schemas.microsoft.com/office/drawing/2014/main" id="{E8763D7A-5727-9BA2-9314-11DA1F3798C6}"/>
              </a:ext>
            </a:extLst>
          </p:cNvPr>
          <p:cNvSpPr txBox="1"/>
          <p:nvPr userDrawn="1"/>
        </p:nvSpPr>
        <p:spPr>
          <a:xfrm rot="17400000">
            <a:off x="6983896" y="1343831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78" name="TextBox 277">
            <a:extLst>
              <a:ext uri="{FF2B5EF4-FFF2-40B4-BE49-F238E27FC236}">
                <a16:creationId xmlns:a16="http://schemas.microsoft.com/office/drawing/2014/main" id="{0FA634B2-3B5F-566D-4A91-4F8639E84CF4}"/>
              </a:ext>
            </a:extLst>
          </p:cNvPr>
          <p:cNvSpPr txBox="1"/>
          <p:nvPr userDrawn="1"/>
        </p:nvSpPr>
        <p:spPr>
          <a:xfrm rot="20394842">
            <a:off x="8371777" y="1343831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FF0481F6-B03C-7DE7-1A95-74F87739E338}"/>
              </a:ext>
            </a:extLst>
          </p:cNvPr>
          <p:cNvSpPr txBox="1"/>
          <p:nvPr userDrawn="1"/>
        </p:nvSpPr>
        <p:spPr>
          <a:xfrm rot="5400000">
            <a:off x="7446523" y="1892718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830B5511-6939-D8E0-6C5C-48F065DBAF03}"/>
              </a:ext>
            </a:extLst>
          </p:cNvPr>
          <p:cNvSpPr txBox="1"/>
          <p:nvPr userDrawn="1"/>
        </p:nvSpPr>
        <p:spPr>
          <a:xfrm rot="5400000">
            <a:off x="8371777" y="2441605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6159E9B8-6A25-B51D-693B-8F9AC62FCF92}"/>
              </a:ext>
            </a:extLst>
          </p:cNvPr>
          <p:cNvSpPr txBox="1"/>
          <p:nvPr userDrawn="1"/>
        </p:nvSpPr>
        <p:spPr>
          <a:xfrm rot="13200000">
            <a:off x="9297031" y="2441605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2" name="TextBox 281">
            <a:extLst>
              <a:ext uri="{FF2B5EF4-FFF2-40B4-BE49-F238E27FC236}">
                <a16:creationId xmlns:a16="http://schemas.microsoft.com/office/drawing/2014/main" id="{A8C1F8C4-D36F-54A0-4210-A3A596829029}"/>
              </a:ext>
            </a:extLst>
          </p:cNvPr>
          <p:cNvSpPr txBox="1"/>
          <p:nvPr userDrawn="1"/>
        </p:nvSpPr>
        <p:spPr>
          <a:xfrm rot="3000000">
            <a:off x="11147539" y="2441605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3" name="TextBox 282">
            <a:extLst>
              <a:ext uri="{FF2B5EF4-FFF2-40B4-BE49-F238E27FC236}">
                <a16:creationId xmlns:a16="http://schemas.microsoft.com/office/drawing/2014/main" id="{5C2D789C-C1C0-7998-5F0B-42ACC506C0AC}"/>
              </a:ext>
            </a:extLst>
          </p:cNvPr>
          <p:cNvSpPr txBox="1"/>
          <p:nvPr userDrawn="1"/>
        </p:nvSpPr>
        <p:spPr>
          <a:xfrm rot="2100000">
            <a:off x="10222285" y="2990492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4" name="TextBox 283">
            <a:extLst>
              <a:ext uri="{FF2B5EF4-FFF2-40B4-BE49-F238E27FC236}">
                <a16:creationId xmlns:a16="http://schemas.microsoft.com/office/drawing/2014/main" id="{7DECD5B4-E152-5A87-EE16-F7FB57718E19}"/>
              </a:ext>
            </a:extLst>
          </p:cNvPr>
          <p:cNvSpPr txBox="1"/>
          <p:nvPr userDrawn="1"/>
        </p:nvSpPr>
        <p:spPr>
          <a:xfrm rot="16800000">
            <a:off x="7909150" y="3539379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5" name="TextBox 284">
            <a:extLst>
              <a:ext uri="{FF2B5EF4-FFF2-40B4-BE49-F238E27FC236}">
                <a16:creationId xmlns:a16="http://schemas.microsoft.com/office/drawing/2014/main" id="{9FFAE11D-32FF-F6A6-AB0C-E7A0B61D917C}"/>
              </a:ext>
            </a:extLst>
          </p:cNvPr>
          <p:cNvSpPr txBox="1"/>
          <p:nvPr userDrawn="1"/>
        </p:nvSpPr>
        <p:spPr>
          <a:xfrm rot="11400000">
            <a:off x="10684912" y="3539379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6" name="TextBox 285">
            <a:extLst>
              <a:ext uri="{FF2B5EF4-FFF2-40B4-BE49-F238E27FC236}">
                <a16:creationId xmlns:a16="http://schemas.microsoft.com/office/drawing/2014/main" id="{8E332C03-E17C-0AAE-8ABD-2B80B48FF778}"/>
              </a:ext>
            </a:extLst>
          </p:cNvPr>
          <p:cNvSpPr txBox="1"/>
          <p:nvPr userDrawn="1"/>
        </p:nvSpPr>
        <p:spPr>
          <a:xfrm rot="4800000">
            <a:off x="8834404" y="4088266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7" name="TextBox 286">
            <a:extLst>
              <a:ext uri="{FF2B5EF4-FFF2-40B4-BE49-F238E27FC236}">
                <a16:creationId xmlns:a16="http://schemas.microsoft.com/office/drawing/2014/main" id="{9D1A1B17-BF01-FC46-C412-44961F8F9F52}"/>
              </a:ext>
            </a:extLst>
          </p:cNvPr>
          <p:cNvSpPr txBox="1"/>
          <p:nvPr userDrawn="1"/>
        </p:nvSpPr>
        <p:spPr>
          <a:xfrm rot="11700000">
            <a:off x="8371777" y="4637153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8" name="TextBox 287">
            <a:extLst>
              <a:ext uri="{FF2B5EF4-FFF2-40B4-BE49-F238E27FC236}">
                <a16:creationId xmlns:a16="http://schemas.microsoft.com/office/drawing/2014/main" id="{8AA8D794-18D7-E8E3-0D0C-D101786F1597}"/>
              </a:ext>
            </a:extLst>
          </p:cNvPr>
          <p:cNvSpPr txBox="1"/>
          <p:nvPr userDrawn="1"/>
        </p:nvSpPr>
        <p:spPr>
          <a:xfrm rot="19200000">
            <a:off x="11147539" y="4637153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89" name="TextBox 288">
            <a:extLst>
              <a:ext uri="{FF2B5EF4-FFF2-40B4-BE49-F238E27FC236}">
                <a16:creationId xmlns:a16="http://schemas.microsoft.com/office/drawing/2014/main" id="{F5C6BCA9-A49B-73B1-5DE4-FEA1A3B9E97A}"/>
              </a:ext>
            </a:extLst>
          </p:cNvPr>
          <p:cNvSpPr txBox="1"/>
          <p:nvPr userDrawn="1"/>
        </p:nvSpPr>
        <p:spPr>
          <a:xfrm rot="2700000">
            <a:off x="6521269" y="5186040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90" name="TextBox 289">
            <a:extLst>
              <a:ext uri="{FF2B5EF4-FFF2-40B4-BE49-F238E27FC236}">
                <a16:creationId xmlns:a16="http://schemas.microsoft.com/office/drawing/2014/main" id="{1A841D2C-355A-C6A2-50D4-417F2D30AEE0}"/>
              </a:ext>
            </a:extLst>
          </p:cNvPr>
          <p:cNvSpPr txBox="1"/>
          <p:nvPr userDrawn="1"/>
        </p:nvSpPr>
        <p:spPr>
          <a:xfrm rot="600000">
            <a:off x="9759658" y="5186040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91" name="TextBox 290">
            <a:extLst>
              <a:ext uri="{FF2B5EF4-FFF2-40B4-BE49-F238E27FC236}">
                <a16:creationId xmlns:a16="http://schemas.microsoft.com/office/drawing/2014/main" id="{F890B98B-D9D3-CD89-0BA1-35D30776A1F9}"/>
              </a:ext>
            </a:extLst>
          </p:cNvPr>
          <p:cNvSpPr txBox="1"/>
          <p:nvPr userDrawn="1"/>
        </p:nvSpPr>
        <p:spPr>
          <a:xfrm rot="10200000">
            <a:off x="6983896" y="5734927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92" name="TextBox 291">
            <a:extLst>
              <a:ext uri="{FF2B5EF4-FFF2-40B4-BE49-F238E27FC236}">
                <a16:creationId xmlns:a16="http://schemas.microsoft.com/office/drawing/2014/main" id="{D66AA3C6-02D5-014A-F8D1-0FC67CE657FA}"/>
              </a:ext>
            </a:extLst>
          </p:cNvPr>
          <p:cNvSpPr txBox="1"/>
          <p:nvPr userDrawn="1"/>
        </p:nvSpPr>
        <p:spPr>
          <a:xfrm rot="14400000">
            <a:off x="11610164" y="5734927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93" name="TextBox 292">
            <a:extLst>
              <a:ext uri="{FF2B5EF4-FFF2-40B4-BE49-F238E27FC236}">
                <a16:creationId xmlns:a16="http://schemas.microsoft.com/office/drawing/2014/main" id="{4163441C-22C2-9BAD-A0CD-D43626814B7F}"/>
              </a:ext>
            </a:extLst>
          </p:cNvPr>
          <p:cNvSpPr txBox="1"/>
          <p:nvPr userDrawn="1"/>
        </p:nvSpPr>
        <p:spPr>
          <a:xfrm rot="17400000">
            <a:off x="6983896" y="6283818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sp>
        <p:nvSpPr>
          <p:cNvPr id="294" name="TextBox 293">
            <a:extLst>
              <a:ext uri="{FF2B5EF4-FFF2-40B4-BE49-F238E27FC236}">
                <a16:creationId xmlns:a16="http://schemas.microsoft.com/office/drawing/2014/main" id="{990D6DAB-158E-55C5-E8D6-39600E15234C}"/>
              </a:ext>
            </a:extLst>
          </p:cNvPr>
          <p:cNvSpPr txBox="1"/>
          <p:nvPr userDrawn="1"/>
        </p:nvSpPr>
        <p:spPr>
          <a:xfrm rot="1500000">
            <a:off x="10222285" y="6283818"/>
            <a:ext cx="307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000" b="1" dirty="0">
                <a:latin typeface="Avenir Next LT Pro Light" panose="020B0304020202020204" pitchFamily="34" charset="0"/>
              </a:rPr>
              <a:t>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D5B8C10-EE5F-89C1-21B8-A513993161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076"/>
          <a:stretch/>
        </p:blipFill>
        <p:spPr>
          <a:xfrm>
            <a:off x="712389" y="4268776"/>
            <a:ext cx="3480036" cy="439200"/>
          </a:xfrm>
          <a:prstGeom prst="rect">
            <a:avLst/>
          </a:prstGeom>
        </p:spPr>
      </p:pic>
      <p:pic>
        <p:nvPicPr>
          <p:cNvPr id="11" name="Picture 10" descr="A close-up of a letter&#10;&#10;Description automatically generated">
            <a:extLst>
              <a:ext uri="{FF2B5EF4-FFF2-40B4-BE49-F238E27FC236}">
                <a16:creationId xmlns:a16="http://schemas.microsoft.com/office/drawing/2014/main" id="{69C11822-52AC-2808-5851-B98EBB727D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31"/>
          <a:stretch/>
        </p:blipFill>
        <p:spPr>
          <a:xfrm>
            <a:off x="2779107" y="5009950"/>
            <a:ext cx="3321596" cy="132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990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5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5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5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5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30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5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5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5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3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50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50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5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3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5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50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30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3" grpId="0"/>
      <p:bldP spid="274" grpId="0"/>
      <p:bldP spid="275" grpId="0"/>
      <p:bldP spid="276" grpId="0"/>
      <p:bldP spid="277" grpId="0"/>
      <p:bldP spid="278" grpId="0"/>
      <p:bldP spid="279" grpId="0"/>
      <p:bldP spid="280" grpId="0"/>
      <p:bldP spid="281" grpId="0"/>
      <p:bldP spid="282" grpId="0"/>
      <p:bldP spid="283" grpId="0"/>
      <p:bldP spid="284" grpId="0"/>
      <p:bldP spid="285" grpId="0"/>
      <p:bldP spid="286" grpId="0"/>
      <p:bldP spid="287" grpId="0"/>
      <p:bldP spid="288" grpId="0"/>
      <p:bldP spid="289" grpId="0"/>
      <p:bldP spid="290" grpId="0"/>
      <p:bldP spid="291" grpId="0"/>
      <p:bldP spid="292" grpId="0"/>
      <p:bldP spid="293" grpId="0"/>
      <p:bldP spid="294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087771-2397-87CF-D7EA-D8383852F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HK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A098C0-57D3-F827-26EB-34708FB373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701936-FD29-7ECD-3610-8A7C4666D4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Lato" panose="020F0502020204030203" pitchFamily="34" charset="0"/>
                <a:ea typeface="Microsoft JhengHei" panose="020B0604030504040204" pitchFamily="34" charset="-120"/>
              </a:defRPr>
            </a:lvl1pPr>
          </a:lstStyle>
          <a:p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9C0C35-6F4F-9375-EF42-DDD6F7E1B9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Lato" panose="020F0502020204030203" pitchFamily="34" charset="0"/>
                <a:ea typeface="Microsoft JhengHei" panose="020B0604030504040204" pitchFamily="34" charset="-120"/>
              </a:defRPr>
            </a:lvl1pPr>
          </a:lstStyle>
          <a:p>
            <a:r>
              <a:rPr lang="en-HK"/>
              <a:t>Confidential</a:t>
            </a:r>
            <a:endParaRPr lang="en-H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5BE7CB-EA1D-26A4-4D0C-2BBDF9469F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Lato" panose="020F0502020204030203" pitchFamily="34" charset="0"/>
                <a:ea typeface="Microsoft JhengHei" panose="020B0604030504040204" pitchFamily="34" charset="-120"/>
              </a:defRPr>
            </a:lvl1pPr>
          </a:lstStyle>
          <a:p>
            <a:fld id="{BDE8132D-A2C6-4ED7-AE70-A48857313905}" type="slidenum">
              <a:rPr lang="en-HK" smtClean="0"/>
              <a:pPr/>
              <a:t>‹#›</a:t>
            </a:fld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1214198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1" r:id="rId2"/>
    <p:sldLayoutId id="2147483661" r:id="rId3"/>
    <p:sldLayoutId id="2147483664" r:id="rId4"/>
    <p:sldLayoutId id="2147483665" r:id="rId5"/>
    <p:sldLayoutId id="2147483666" r:id="rId6"/>
    <p:sldLayoutId id="2147483667" r:id="rId7"/>
    <p:sldLayoutId id="2147483673" r:id="rId8"/>
    <p:sldLayoutId id="2147483660" r:id="rId9"/>
    <p:sldLayoutId id="2147483669" r:id="rId10"/>
    <p:sldLayoutId id="2147483668" r:id="rId11"/>
    <p:sldLayoutId id="2147483655" r:id="rId12"/>
    <p:sldLayoutId id="2147483670" r:id="rId13"/>
    <p:sldLayoutId id="2147483671" r:id="rId14"/>
    <p:sldLayoutId id="2147483677" r:id="rId15"/>
    <p:sldLayoutId id="2147483663" r:id="rId16"/>
    <p:sldLayoutId id="2147483682" r:id="rId17"/>
    <p:sldLayoutId id="2147483662" r:id="rId18"/>
    <p:sldLayoutId id="2147483683" r:id="rId19"/>
    <p:sldLayoutId id="2147483684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Lato" panose="020F0502020204030203" pitchFamily="34" charset="0"/>
          <a:ea typeface="Microsoft JhengHei" panose="020B0604030504040204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Lato" panose="020F0502020204030203" pitchFamily="34" charset="0"/>
          <a:ea typeface="Microsoft JhengHei" panose="020B0604030504040204" pitchFamily="34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Lato" panose="020F0502020204030203" pitchFamily="34" charset="0"/>
          <a:ea typeface="Microsoft JhengHei" panose="020B0604030504040204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Lato" panose="020F0502020204030203" pitchFamily="34" charset="0"/>
          <a:ea typeface="Microsoft JhengHei" panose="020B0604030504040204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to" panose="020F0502020204030203" pitchFamily="34" charset="0"/>
          <a:ea typeface="Microsoft JhengHei" panose="020B0604030504040204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to" panose="020F0502020204030203" pitchFamily="34" charset="0"/>
          <a:ea typeface="Microsoft JhengHei" panose="020B0604030504040204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921CAE5-4515-98F1-EC74-031F22F30AF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Division Briefing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9962BF-5734-FDFD-0BAA-0C807B2F18C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2024.06.12</a:t>
            </a:r>
          </a:p>
        </p:txBody>
      </p:sp>
    </p:spTree>
    <p:extLst>
      <p:ext uri="{BB962C8B-B14F-4D97-AF65-F5344CB8AC3E}">
        <p14:creationId xmlns:p14="http://schemas.microsoft.com/office/powerpoint/2010/main" val="2326278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4081CA5-2765-2D0F-20F2-F8FB59FA0B8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err="1"/>
              <a:t>工程行業</a:t>
            </a:r>
            <a:r>
              <a:rPr lang="zh-TW" altLang="en-US" dirty="0"/>
              <a:t>專題講座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311248-A4C2-5FCD-C2AF-4F937A0A630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2024.06.12</a:t>
            </a:r>
          </a:p>
        </p:txBody>
      </p:sp>
    </p:spTree>
    <p:extLst>
      <p:ext uri="{BB962C8B-B14F-4D97-AF65-F5344CB8AC3E}">
        <p14:creationId xmlns:p14="http://schemas.microsoft.com/office/powerpoint/2010/main" val="164314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E17AA6-6C72-75F8-EBA7-223BB2837C3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Action Plan for Session 2024/2025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A9F8DF-F67A-6A40-DEFE-DFC47D2657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2024.06.12</a:t>
            </a:r>
          </a:p>
        </p:txBody>
      </p:sp>
    </p:spTree>
    <p:extLst>
      <p:ext uri="{BB962C8B-B14F-4D97-AF65-F5344CB8AC3E}">
        <p14:creationId xmlns:p14="http://schemas.microsoft.com/office/powerpoint/2010/main" val="507758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E7CEFAE-714A-0536-88BA-2AA54265397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TW" dirty="0"/>
              <a:t>2024/2025</a:t>
            </a:r>
            <a:r>
              <a:rPr lang="zh-TW" altLang="en-US" dirty="0"/>
              <a:t>年度</a:t>
            </a:r>
            <a:br>
              <a:rPr lang="en-HK" altLang="zh-TW" dirty="0"/>
            </a:br>
            <a:r>
              <a:rPr lang="zh-TW" altLang="en-US" dirty="0"/>
              <a:t>工作計劃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C78529-E7A9-98E7-6E9E-9F9E669F27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TW" dirty="0"/>
              <a:t>2024</a:t>
            </a:r>
            <a:r>
              <a:rPr lang="en-HK" altLang="zh-TW" dirty="0"/>
              <a:t>.06.12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200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F4CF56-0DAC-88EB-4A67-12B01E474B6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2024.06.12</a:t>
            </a:r>
          </a:p>
        </p:txBody>
      </p:sp>
    </p:spTree>
    <p:extLst>
      <p:ext uri="{BB962C8B-B14F-4D97-AF65-F5344CB8AC3E}">
        <p14:creationId xmlns:p14="http://schemas.microsoft.com/office/powerpoint/2010/main" val="11455773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C307A1F-A897-E954-DFE5-369F79255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CAA4CA74-9B01-E477-C558-95AD54E94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8132D-A2C6-4ED7-AE70-A48857313905}" type="slidenum">
              <a:rPr lang="en-HK" smtClean="0"/>
              <a:pPr/>
              <a:t>6</a:t>
            </a:fld>
            <a:endParaRPr lang="en-HK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C06DE4CB-7E4A-3EFB-48A5-002C11F13A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3263450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69C03102-AEBE-9FF1-8E94-4D61C08CF0A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6511457E-0EF8-EC37-884D-2934E8DF0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51BE2FAC-0D15-BC60-CC2C-43B69E2527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542FB0F1-7517-02C3-73BD-C82C6D940AA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CC2AE51-2221-077A-6E85-731DE440D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8132D-A2C6-4ED7-AE70-A48857313905}" type="slidenum">
              <a:rPr lang="en-HK" smtClean="0"/>
              <a:pPr/>
              <a:t>7</a:t>
            </a:fld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17177564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A5D1179-0988-D637-10E1-B6D47BE1E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E60F60B-9657-D699-0E7A-301E1C7CD2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4C9EDF58-7E11-3FF4-6DAE-8C1BE22A954B}"/>
              </a:ext>
            </a:extLst>
          </p:cNvPr>
          <p:cNvSpPr>
            <a:spLocks noGrp="1"/>
          </p:cNvSpPr>
          <p:nvPr>
            <p:ph sz="quarter" idx="23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FF557214-D0E3-0241-DC8A-A220A5A3690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A4D2281-13BD-04FF-8D04-23E2CFFE4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8132D-A2C6-4ED7-AE70-A48857313905}" type="slidenum">
              <a:rPr lang="en-HK" smtClean="0"/>
              <a:pPr/>
              <a:t>8</a:t>
            </a:fld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545069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2C8F111-C0A0-8B18-57A1-D6F7874E4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789B338-CC69-BC10-E0C0-F8446883C3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0047C1AF-0EA4-40A7-FD8F-2345FD59B44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895E36A9-A41E-70F4-A7F8-4BAB0AC2C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8132D-A2C6-4ED7-AE70-A48857313905}" type="slidenum">
              <a:rPr lang="en-HK" smtClean="0"/>
              <a:pPr/>
              <a:t>9</a:t>
            </a:fld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8416102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43F7277-AD1D-5F35-AFFF-9172B67DE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5260A8D-1BEE-0BB0-59F5-BAF6CFAAB8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F5126B1D-ABF9-8A4C-0EF2-622F9A7A512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99773F44-49AD-911A-C498-C1FACB69B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8132D-A2C6-4ED7-AE70-A48857313905}" type="slidenum">
              <a:rPr lang="en-HK" smtClean="0"/>
              <a:pPr/>
              <a:t>10</a:t>
            </a:fld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10730337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367C1A3-89B7-711B-65E9-18DDFD42D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EB96952-5493-E56B-54B0-FD1B625FB4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201642DD-3B71-4AFB-42C6-2B19724C16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6D2E9831-2A72-2CCF-796A-919FF8E1C5A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文字版面配置區 5">
            <a:extLst>
              <a:ext uri="{FF2B5EF4-FFF2-40B4-BE49-F238E27FC236}">
                <a16:creationId xmlns:a16="http://schemas.microsoft.com/office/drawing/2014/main" id="{5DB3BE3C-403B-DD99-518C-41D5C6A1F46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文字版面配置區 6">
            <a:extLst>
              <a:ext uri="{FF2B5EF4-FFF2-40B4-BE49-F238E27FC236}">
                <a16:creationId xmlns:a16="http://schemas.microsoft.com/office/drawing/2014/main" id="{1A2DBAD7-BFB0-6F40-6474-A62CFE04D92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8" name="文字版面配置區 7">
            <a:extLst>
              <a:ext uri="{FF2B5EF4-FFF2-40B4-BE49-F238E27FC236}">
                <a16:creationId xmlns:a16="http://schemas.microsoft.com/office/drawing/2014/main" id="{EB0D716B-ED82-9B9B-163A-B6AC4B7460D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A3B54FCF-B090-5A85-25D7-FC1D3C5FF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8132D-A2C6-4ED7-AE70-A48857313905}" type="slidenum">
              <a:rPr lang="en-HK" smtClean="0"/>
              <a:pPr/>
              <a:t>11</a:t>
            </a:fld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3576728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E6F6A290-B389-9951-D942-8ECF53B10C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B5EDEE03-6637-3D46-2B16-8144044D4F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FA876194-1086-EBD2-2A85-EEB2B7D91BD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標題 4">
            <a:extLst>
              <a:ext uri="{FF2B5EF4-FFF2-40B4-BE49-F238E27FC236}">
                <a16:creationId xmlns:a16="http://schemas.microsoft.com/office/drawing/2014/main" id="{E54C2E65-63FD-A654-DF77-06D33B044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2F3B17A2-19B0-8055-5A4F-1BE08BB5FA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文字版面配置區 6">
            <a:extLst>
              <a:ext uri="{FF2B5EF4-FFF2-40B4-BE49-F238E27FC236}">
                <a16:creationId xmlns:a16="http://schemas.microsoft.com/office/drawing/2014/main" id="{D3F1CA4F-07A3-2246-2212-2C1B1CD7C5D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8" name="投影片編號版面配置區 7">
            <a:extLst>
              <a:ext uri="{FF2B5EF4-FFF2-40B4-BE49-F238E27FC236}">
                <a16:creationId xmlns:a16="http://schemas.microsoft.com/office/drawing/2014/main" id="{15D31203-0293-6C22-AEAE-09A961A2A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8132D-A2C6-4ED7-AE70-A48857313905}" type="slidenum">
              <a:rPr lang="en-HK" smtClean="0"/>
              <a:pPr/>
              <a:t>12</a:t>
            </a:fld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18616682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FD61DA94-36D3-29B4-4581-868B455410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093A0B6-2577-4CB4-7609-B2D3581F7F42}"/>
              </a:ext>
            </a:extLst>
          </p:cNvPr>
          <p:cNvSpPr>
            <a:spLocks noGrp="1"/>
          </p:cNvSpPr>
          <p:nvPr>
            <p:ph idx="23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D962E219-B72A-3C6C-330C-2D37B4558EB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標題 4">
            <a:extLst>
              <a:ext uri="{FF2B5EF4-FFF2-40B4-BE49-F238E27FC236}">
                <a16:creationId xmlns:a16="http://schemas.microsoft.com/office/drawing/2014/main" id="{CB2CA1A8-D2A2-7729-F206-3CF67120D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E3B6345-1208-C7F8-B40F-A1AF8D0D0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8132D-A2C6-4ED7-AE70-A48857313905}" type="slidenum">
              <a:rPr lang="en-HK" smtClean="0"/>
              <a:pPr/>
              <a:t>13</a:t>
            </a:fld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20873965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862DAED0-C583-4F3F-3B29-29E61403071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A779BA94-7682-4345-4C77-75EF76BD4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8132D-A2C6-4ED7-AE70-A48857313905}" type="slidenum">
              <a:rPr lang="en-HK" smtClean="0"/>
              <a:pPr/>
              <a:t>14</a:t>
            </a:fld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9808201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19456BF1-E894-003B-E627-5EFE40961B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6093352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CE7A8F6C-BB8E-93E2-1DC6-B3CCE907F42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78383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C1F8E88C-AD06-C40F-2645-E4D1D7F7569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620348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3EA89FD-D114-7E80-F917-59A46369B3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9DE63D-978D-6076-8864-39BC4289E2C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3573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5D142E3-96B1-93DF-70AA-DCF4787E844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10B8F69-2212-8698-D925-E143AF80357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8472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29543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5">
      <a:dk1>
        <a:sysClr val="windowText" lastClr="000000"/>
      </a:dk1>
      <a:lt1>
        <a:srgbClr val="F7F7F7"/>
      </a:lt1>
      <a:dk2>
        <a:srgbClr val="000000"/>
      </a:dk2>
      <a:lt2>
        <a:srgbClr val="FFFFFF"/>
      </a:lt2>
      <a:accent1>
        <a:srgbClr val="F47321"/>
      </a:accent1>
      <a:accent2>
        <a:srgbClr val="581E00"/>
      </a:accent2>
      <a:accent3>
        <a:srgbClr val="042F59"/>
      </a:accent3>
      <a:accent4>
        <a:srgbClr val="00A4F8"/>
      </a:accent4>
      <a:accent5>
        <a:srgbClr val="73A956"/>
      </a:accent5>
      <a:accent6>
        <a:srgbClr val="F8CF2C"/>
      </a:accent6>
      <a:hlink>
        <a:srgbClr val="7F7F7F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1109</TotalTime>
  <Words>30</Words>
  <Application>Microsoft Office PowerPoint</Application>
  <PresentationFormat>寬螢幕</PresentationFormat>
  <Paragraphs>18</Paragraphs>
  <Slides>20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20</vt:i4>
      </vt:variant>
    </vt:vector>
  </HeadingPairs>
  <TitlesOfParts>
    <vt:vector size="26" baseType="lpstr">
      <vt:lpstr>Arial</vt:lpstr>
      <vt:lpstr>Lato</vt:lpstr>
      <vt:lpstr>Georgia</vt:lpstr>
      <vt:lpstr>Avenir Next LT Pro Light</vt:lpstr>
      <vt:lpstr>Aptos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Sandy SO</dc:creator>
  <cp:keywords/>
  <dc:description/>
  <cp:lastModifiedBy>Leo Yung</cp:lastModifiedBy>
  <cp:revision>42</cp:revision>
  <dcterms:created xsi:type="dcterms:W3CDTF">2024-05-03T07:15:50Z</dcterms:created>
  <dcterms:modified xsi:type="dcterms:W3CDTF">2026-03-27T09:36:49Z</dcterms:modified>
  <cp:category/>
</cp:coreProperties>
</file>